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4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4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462564" y="1056662"/>
            <a:ext cx="427355" cy="212090"/>
          </a:xfrm>
          <a:custGeom>
            <a:avLst/>
            <a:gdLst/>
            <a:ahLst/>
            <a:cxnLst/>
            <a:rect l="l" t="t" r="r" b="b"/>
            <a:pathLst>
              <a:path w="427355" h="212090">
                <a:moveTo>
                  <a:pt x="105178" y="211536"/>
                </a:moveTo>
                <a:lnTo>
                  <a:pt x="65867" y="203791"/>
                </a:lnTo>
                <a:lnTo>
                  <a:pt x="32258" y="181980"/>
                </a:lnTo>
                <a:lnTo>
                  <a:pt x="9173" y="149233"/>
                </a:lnTo>
                <a:lnTo>
                  <a:pt x="4" y="111488"/>
                </a:lnTo>
                <a:lnTo>
                  <a:pt x="0" y="100113"/>
                </a:lnTo>
                <a:lnTo>
                  <a:pt x="201" y="96939"/>
                </a:lnTo>
                <a:lnTo>
                  <a:pt x="11097" y="58266"/>
                </a:lnTo>
                <a:lnTo>
                  <a:pt x="35545" y="26524"/>
                </a:lnTo>
                <a:lnTo>
                  <a:pt x="70046" y="6153"/>
                </a:lnTo>
                <a:lnTo>
                  <a:pt x="105178" y="0"/>
                </a:lnTo>
                <a:lnTo>
                  <a:pt x="109649" y="76"/>
                </a:lnTo>
                <a:lnTo>
                  <a:pt x="148670" y="9166"/>
                </a:lnTo>
                <a:lnTo>
                  <a:pt x="166941" y="19661"/>
                </a:lnTo>
                <a:lnTo>
                  <a:pt x="100338" y="19665"/>
                </a:lnTo>
                <a:lnTo>
                  <a:pt x="94737" y="20219"/>
                </a:lnTo>
                <a:lnTo>
                  <a:pt x="53451" y="37343"/>
                </a:lnTo>
                <a:lnTo>
                  <a:pt x="28614" y="67644"/>
                </a:lnTo>
                <a:lnTo>
                  <a:pt x="19923" y="100113"/>
                </a:lnTo>
                <a:lnTo>
                  <a:pt x="19925" y="111488"/>
                </a:lnTo>
                <a:lnTo>
                  <a:pt x="31329" y="148970"/>
                </a:lnTo>
                <a:lnTo>
                  <a:pt x="63012" y="180572"/>
                </a:lnTo>
                <a:lnTo>
                  <a:pt x="100468" y="191879"/>
                </a:lnTo>
                <a:lnTo>
                  <a:pt x="166925" y="191886"/>
                </a:lnTo>
                <a:lnTo>
                  <a:pt x="160562" y="196135"/>
                </a:lnTo>
                <a:lnTo>
                  <a:pt x="123007" y="210095"/>
                </a:lnTo>
                <a:lnTo>
                  <a:pt x="109649" y="211460"/>
                </a:lnTo>
                <a:lnTo>
                  <a:pt x="105178" y="211536"/>
                </a:lnTo>
                <a:close/>
              </a:path>
              <a:path w="427355" h="212090">
                <a:moveTo>
                  <a:pt x="166925" y="191886"/>
                </a:moveTo>
                <a:lnTo>
                  <a:pt x="111396" y="191886"/>
                </a:lnTo>
                <a:lnTo>
                  <a:pt x="117067" y="191334"/>
                </a:lnTo>
                <a:lnTo>
                  <a:pt x="128188" y="189140"/>
                </a:lnTo>
                <a:lnTo>
                  <a:pt x="162788" y="170706"/>
                </a:lnTo>
                <a:lnTo>
                  <a:pt x="187688" y="133564"/>
                </a:lnTo>
                <a:lnTo>
                  <a:pt x="192131" y="100113"/>
                </a:lnTo>
                <a:lnTo>
                  <a:pt x="191579" y="94512"/>
                </a:lnTo>
                <a:lnTo>
                  <a:pt x="174470" y="53219"/>
                </a:lnTo>
                <a:lnTo>
                  <a:pt x="144179" y="28371"/>
                </a:lnTo>
                <a:lnTo>
                  <a:pt x="111648" y="19661"/>
                </a:lnTo>
                <a:lnTo>
                  <a:pt x="166947" y="19665"/>
                </a:lnTo>
                <a:lnTo>
                  <a:pt x="195297" y="49720"/>
                </a:lnTo>
                <a:lnTo>
                  <a:pt x="209709" y="87104"/>
                </a:lnTo>
                <a:lnTo>
                  <a:pt x="210819" y="95983"/>
                </a:lnTo>
                <a:lnTo>
                  <a:pt x="420271" y="95983"/>
                </a:lnTo>
                <a:lnTo>
                  <a:pt x="422577" y="96939"/>
                </a:lnTo>
                <a:lnTo>
                  <a:pt x="426398" y="100760"/>
                </a:lnTo>
                <a:lnTo>
                  <a:pt x="427354" y="103066"/>
                </a:lnTo>
                <a:lnTo>
                  <a:pt x="427354" y="108470"/>
                </a:lnTo>
                <a:lnTo>
                  <a:pt x="426398" y="110776"/>
                </a:lnTo>
                <a:lnTo>
                  <a:pt x="422577" y="114597"/>
                </a:lnTo>
                <a:lnTo>
                  <a:pt x="420271" y="115553"/>
                </a:lnTo>
                <a:lnTo>
                  <a:pt x="210819" y="115553"/>
                </a:lnTo>
                <a:lnTo>
                  <a:pt x="210405" y="120014"/>
                </a:lnTo>
                <a:lnTo>
                  <a:pt x="197586" y="157974"/>
                </a:lnTo>
                <a:lnTo>
                  <a:pt x="171568" y="188443"/>
                </a:lnTo>
                <a:lnTo>
                  <a:pt x="168015" y="191158"/>
                </a:lnTo>
                <a:lnTo>
                  <a:pt x="166925" y="191886"/>
                </a:lnTo>
                <a:close/>
              </a:path>
              <a:path w="427355" h="212090">
                <a:moveTo>
                  <a:pt x="105863" y="191873"/>
                </a:moveTo>
                <a:lnTo>
                  <a:pt x="105732" y="191873"/>
                </a:lnTo>
                <a:lnTo>
                  <a:pt x="106124" y="191873"/>
                </a:lnTo>
                <a:lnTo>
                  <a:pt x="105863" y="191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970161" y="1152646"/>
            <a:ext cx="418465" cy="19685"/>
          </a:xfrm>
          <a:custGeom>
            <a:avLst/>
            <a:gdLst/>
            <a:ahLst/>
            <a:cxnLst/>
            <a:rect l="l" t="t" r="r" b="b"/>
            <a:pathLst>
              <a:path w="418465" h="19684">
                <a:moveTo>
                  <a:pt x="411015" y="19569"/>
                </a:moveTo>
                <a:lnTo>
                  <a:pt x="9784" y="19569"/>
                </a:lnTo>
                <a:lnTo>
                  <a:pt x="7082" y="19569"/>
                </a:lnTo>
                <a:lnTo>
                  <a:pt x="4776" y="18614"/>
                </a:lnTo>
                <a:lnTo>
                  <a:pt x="955" y="14792"/>
                </a:lnTo>
                <a:lnTo>
                  <a:pt x="0" y="12486"/>
                </a:lnTo>
                <a:lnTo>
                  <a:pt x="0" y="7082"/>
                </a:lnTo>
                <a:lnTo>
                  <a:pt x="955" y="4776"/>
                </a:lnTo>
                <a:lnTo>
                  <a:pt x="4776" y="955"/>
                </a:lnTo>
                <a:lnTo>
                  <a:pt x="7082" y="0"/>
                </a:lnTo>
                <a:lnTo>
                  <a:pt x="411015" y="0"/>
                </a:lnTo>
                <a:lnTo>
                  <a:pt x="413321" y="955"/>
                </a:lnTo>
                <a:lnTo>
                  <a:pt x="417143" y="4776"/>
                </a:lnTo>
                <a:lnTo>
                  <a:pt x="418098" y="7082"/>
                </a:lnTo>
                <a:lnTo>
                  <a:pt x="418098" y="12486"/>
                </a:lnTo>
                <a:lnTo>
                  <a:pt x="417143" y="14792"/>
                </a:lnTo>
                <a:lnTo>
                  <a:pt x="413321" y="18614"/>
                </a:lnTo>
                <a:lnTo>
                  <a:pt x="411015" y="195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970161" y="1432391"/>
            <a:ext cx="203200" cy="20955"/>
          </a:xfrm>
          <a:custGeom>
            <a:avLst/>
            <a:gdLst/>
            <a:ahLst/>
            <a:cxnLst/>
            <a:rect l="l" t="t" r="r" b="b"/>
            <a:pathLst>
              <a:path w="203200" h="20955">
                <a:moveTo>
                  <a:pt x="136006" y="20839"/>
                </a:moveTo>
                <a:lnTo>
                  <a:pt x="9784" y="19958"/>
                </a:lnTo>
                <a:lnTo>
                  <a:pt x="9784" y="20154"/>
                </a:lnTo>
                <a:lnTo>
                  <a:pt x="7082" y="20154"/>
                </a:lnTo>
                <a:lnTo>
                  <a:pt x="4776" y="19199"/>
                </a:lnTo>
                <a:lnTo>
                  <a:pt x="955" y="15378"/>
                </a:lnTo>
                <a:lnTo>
                  <a:pt x="0" y="13071"/>
                </a:lnTo>
                <a:lnTo>
                  <a:pt x="0" y="7667"/>
                </a:lnTo>
                <a:lnTo>
                  <a:pt x="955" y="5361"/>
                </a:lnTo>
                <a:lnTo>
                  <a:pt x="4776" y="1540"/>
                </a:lnTo>
                <a:lnTo>
                  <a:pt x="7082" y="585"/>
                </a:lnTo>
                <a:lnTo>
                  <a:pt x="167845" y="1080"/>
                </a:lnTo>
                <a:lnTo>
                  <a:pt x="190507" y="585"/>
                </a:lnTo>
                <a:lnTo>
                  <a:pt x="193095" y="0"/>
                </a:lnTo>
                <a:lnTo>
                  <a:pt x="195520" y="401"/>
                </a:lnTo>
                <a:lnTo>
                  <a:pt x="200043" y="3175"/>
                </a:lnTo>
                <a:lnTo>
                  <a:pt x="201499" y="5155"/>
                </a:lnTo>
                <a:lnTo>
                  <a:pt x="202821" y="10410"/>
                </a:lnTo>
                <a:lnTo>
                  <a:pt x="202425" y="12925"/>
                </a:lnTo>
                <a:lnTo>
                  <a:pt x="175891" y="20692"/>
                </a:lnTo>
                <a:lnTo>
                  <a:pt x="136006" y="208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224901" y="1338658"/>
            <a:ext cx="665480" cy="208279"/>
          </a:xfrm>
          <a:custGeom>
            <a:avLst/>
            <a:gdLst/>
            <a:ahLst/>
            <a:cxnLst/>
            <a:rect l="l" t="t" r="r" b="b"/>
            <a:pathLst>
              <a:path w="665480" h="208280">
                <a:moveTo>
                  <a:pt x="103240" y="207814"/>
                </a:moveTo>
                <a:lnTo>
                  <a:pt x="64648" y="200180"/>
                </a:lnTo>
                <a:lnTo>
                  <a:pt x="31659" y="178746"/>
                </a:lnTo>
                <a:lnTo>
                  <a:pt x="9004" y="146585"/>
                </a:lnTo>
                <a:lnTo>
                  <a:pt x="0" y="109438"/>
                </a:lnTo>
                <a:lnTo>
                  <a:pt x="0" y="98375"/>
                </a:lnTo>
                <a:lnTo>
                  <a:pt x="212" y="95077"/>
                </a:lnTo>
                <a:lnTo>
                  <a:pt x="10891" y="57264"/>
                </a:lnTo>
                <a:lnTo>
                  <a:pt x="34885" y="26089"/>
                </a:lnTo>
                <a:lnTo>
                  <a:pt x="68750" y="6068"/>
                </a:lnTo>
                <a:lnTo>
                  <a:pt x="103240" y="0"/>
                </a:lnTo>
                <a:lnTo>
                  <a:pt x="107630" y="71"/>
                </a:lnTo>
                <a:lnTo>
                  <a:pt x="145953" y="8958"/>
                </a:lnTo>
                <a:lnTo>
                  <a:pt x="164532" y="19661"/>
                </a:lnTo>
                <a:lnTo>
                  <a:pt x="98238" y="19661"/>
                </a:lnTo>
                <a:lnTo>
                  <a:pt x="92760" y="20200"/>
                </a:lnTo>
                <a:lnTo>
                  <a:pt x="52366" y="36932"/>
                </a:lnTo>
                <a:lnTo>
                  <a:pt x="28054" y="66556"/>
                </a:lnTo>
                <a:lnTo>
                  <a:pt x="19524" y="98375"/>
                </a:lnTo>
                <a:lnTo>
                  <a:pt x="19524" y="109438"/>
                </a:lnTo>
                <a:lnTo>
                  <a:pt x="30649" y="146112"/>
                </a:lnTo>
                <a:lnTo>
                  <a:pt x="61565" y="177028"/>
                </a:lnTo>
                <a:lnTo>
                  <a:pt x="98238" y="188153"/>
                </a:lnTo>
                <a:lnTo>
                  <a:pt x="164532" y="188153"/>
                </a:lnTo>
                <a:lnTo>
                  <a:pt x="157636" y="192746"/>
                </a:lnTo>
                <a:lnTo>
                  <a:pt x="120747" y="206414"/>
                </a:lnTo>
                <a:lnTo>
                  <a:pt x="107630" y="207742"/>
                </a:lnTo>
                <a:lnTo>
                  <a:pt x="103240" y="207814"/>
                </a:lnTo>
                <a:close/>
              </a:path>
              <a:path w="665480" h="208280">
                <a:moveTo>
                  <a:pt x="164532" y="188153"/>
                </a:moveTo>
                <a:lnTo>
                  <a:pt x="103770" y="188153"/>
                </a:lnTo>
                <a:lnTo>
                  <a:pt x="109302" y="188153"/>
                </a:lnTo>
                <a:lnTo>
                  <a:pt x="114780" y="187613"/>
                </a:lnTo>
                <a:lnTo>
                  <a:pt x="155174" y="170881"/>
                </a:lnTo>
                <a:lnTo>
                  <a:pt x="179486" y="141257"/>
                </a:lnTo>
                <a:lnTo>
                  <a:pt x="188016" y="109438"/>
                </a:lnTo>
                <a:lnTo>
                  <a:pt x="188016" y="98375"/>
                </a:lnTo>
                <a:lnTo>
                  <a:pt x="176891" y="61701"/>
                </a:lnTo>
                <a:lnTo>
                  <a:pt x="145975" y="30785"/>
                </a:lnTo>
                <a:lnTo>
                  <a:pt x="109302" y="19661"/>
                </a:lnTo>
                <a:lnTo>
                  <a:pt x="164532" y="19661"/>
                </a:lnTo>
                <a:lnTo>
                  <a:pt x="191785" y="48720"/>
                </a:lnTo>
                <a:lnTo>
                  <a:pt x="205991" y="85406"/>
                </a:lnTo>
                <a:lnTo>
                  <a:pt x="207096" y="94122"/>
                </a:lnTo>
                <a:lnTo>
                  <a:pt x="657935" y="94122"/>
                </a:lnTo>
                <a:lnTo>
                  <a:pt x="660241" y="95077"/>
                </a:lnTo>
                <a:lnTo>
                  <a:pt x="664062" y="98898"/>
                </a:lnTo>
                <a:lnTo>
                  <a:pt x="665018" y="101205"/>
                </a:lnTo>
                <a:lnTo>
                  <a:pt x="665018" y="106609"/>
                </a:lnTo>
                <a:lnTo>
                  <a:pt x="664062" y="108915"/>
                </a:lnTo>
                <a:lnTo>
                  <a:pt x="660241" y="112736"/>
                </a:lnTo>
                <a:lnTo>
                  <a:pt x="657935" y="113691"/>
                </a:lnTo>
                <a:lnTo>
                  <a:pt x="207096" y="113691"/>
                </a:lnTo>
                <a:lnTo>
                  <a:pt x="206681" y="118071"/>
                </a:lnTo>
                <a:lnTo>
                  <a:pt x="194038" y="155324"/>
                </a:lnTo>
                <a:lnTo>
                  <a:pt x="168452" y="185207"/>
                </a:lnTo>
                <a:lnTo>
                  <a:pt x="164959" y="187868"/>
                </a:lnTo>
                <a:lnTo>
                  <a:pt x="164532" y="1881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462761" y="1620748"/>
            <a:ext cx="427355" cy="211454"/>
          </a:xfrm>
          <a:custGeom>
            <a:avLst/>
            <a:gdLst/>
            <a:ahLst/>
            <a:cxnLst/>
            <a:rect l="l" t="t" r="r" b="b"/>
            <a:pathLst>
              <a:path w="427355" h="211455">
                <a:moveTo>
                  <a:pt x="105076" y="211340"/>
                </a:moveTo>
                <a:lnTo>
                  <a:pt x="65803" y="203601"/>
                </a:lnTo>
                <a:lnTo>
                  <a:pt x="32227" y="181810"/>
                </a:lnTo>
                <a:lnTo>
                  <a:pt x="9165" y="149093"/>
                </a:lnTo>
                <a:lnTo>
                  <a:pt x="0" y="111315"/>
                </a:lnTo>
                <a:lnTo>
                  <a:pt x="4" y="99948"/>
                </a:lnTo>
                <a:lnTo>
                  <a:pt x="9165" y="62247"/>
                </a:lnTo>
                <a:lnTo>
                  <a:pt x="32227" y="29530"/>
                </a:lnTo>
                <a:lnTo>
                  <a:pt x="65803" y="7739"/>
                </a:lnTo>
                <a:lnTo>
                  <a:pt x="105076" y="0"/>
                </a:lnTo>
                <a:lnTo>
                  <a:pt x="109543" y="76"/>
                </a:lnTo>
                <a:lnTo>
                  <a:pt x="148527" y="9155"/>
                </a:lnTo>
                <a:lnTo>
                  <a:pt x="166521" y="19465"/>
                </a:lnTo>
                <a:lnTo>
                  <a:pt x="99771" y="19469"/>
                </a:lnTo>
                <a:lnTo>
                  <a:pt x="94169" y="20023"/>
                </a:lnTo>
                <a:lnTo>
                  <a:pt x="52856" y="37156"/>
                </a:lnTo>
                <a:lnTo>
                  <a:pt x="28021" y="67469"/>
                </a:lnTo>
                <a:lnTo>
                  <a:pt x="19332" y="99948"/>
                </a:lnTo>
                <a:lnTo>
                  <a:pt x="19341" y="111315"/>
                </a:lnTo>
                <a:lnTo>
                  <a:pt x="30731" y="148756"/>
                </a:lnTo>
                <a:lnTo>
                  <a:pt x="62368" y="180345"/>
                </a:lnTo>
                <a:lnTo>
                  <a:pt x="99880" y="191683"/>
                </a:lnTo>
                <a:lnTo>
                  <a:pt x="166808" y="191683"/>
                </a:lnTo>
                <a:lnTo>
                  <a:pt x="160408" y="195957"/>
                </a:lnTo>
                <a:lnTo>
                  <a:pt x="122888" y="209901"/>
                </a:lnTo>
                <a:lnTo>
                  <a:pt x="109543" y="211264"/>
                </a:lnTo>
                <a:lnTo>
                  <a:pt x="105076" y="211340"/>
                </a:lnTo>
                <a:close/>
              </a:path>
              <a:path w="427355" h="211455">
                <a:moveTo>
                  <a:pt x="166808" y="191683"/>
                </a:moveTo>
                <a:lnTo>
                  <a:pt x="99880" y="191683"/>
                </a:lnTo>
                <a:lnTo>
                  <a:pt x="111182" y="191671"/>
                </a:lnTo>
                <a:lnTo>
                  <a:pt x="116773" y="191114"/>
                </a:lnTo>
                <a:lnTo>
                  <a:pt x="157989" y="174015"/>
                </a:lnTo>
                <a:lnTo>
                  <a:pt x="182807" y="143783"/>
                </a:lnTo>
                <a:lnTo>
                  <a:pt x="191544" y="99948"/>
                </a:lnTo>
                <a:lnTo>
                  <a:pt x="190991" y="94346"/>
                </a:lnTo>
                <a:lnTo>
                  <a:pt x="173892" y="53038"/>
                </a:lnTo>
                <a:lnTo>
                  <a:pt x="143589" y="28179"/>
                </a:lnTo>
                <a:lnTo>
                  <a:pt x="99815" y="19465"/>
                </a:lnTo>
                <a:lnTo>
                  <a:pt x="166527" y="19469"/>
                </a:lnTo>
                <a:lnTo>
                  <a:pt x="195113" y="49667"/>
                </a:lnTo>
                <a:lnTo>
                  <a:pt x="209513" y="87015"/>
                </a:lnTo>
                <a:lnTo>
                  <a:pt x="210624" y="95885"/>
                </a:lnTo>
                <a:lnTo>
                  <a:pt x="420075" y="95885"/>
                </a:lnTo>
                <a:lnTo>
                  <a:pt x="422382" y="96841"/>
                </a:lnTo>
                <a:lnTo>
                  <a:pt x="426203" y="100662"/>
                </a:lnTo>
                <a:lnTo>
                  <a:pt x="427158" y="102968"/>
                </a:lnTo>
                <a:lnTo>
                  <a:pt x="427158" y="108372"/>
                </a:lnTo>
                <a:lnTo>
                  <a:pt x="426203" y="110678"/>
                </a:lnTo>
                <a:lnTo>
                  <a:pt x="422382" y="114499"/>
                </a:lnTo>
                <a:lnTo>
                  <a:pt x="420075" y="115455"/>
                </a:lnTo>
                <a:lnTo>
                  <a:pt x="210624" y="115455"/>
                </a:lnTo>
                <a:lnTo>
                  <a:pt x="210209" y="119912"/>
                </a:lnTo>
                <a:lnTo>
                  <a:pt x="197400" y="157835"/>
                </a:lnTo>
                <a:lnTo>
                  <a:pt x="171404" y="188273"/>
                </a:lnTo>
                <a:lnTo>
                  <a:pt x="167854" y="190985"/>
                </a:lnTo>
                <a:lnTo>
                  <a:pt x="166808" y="191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5661893" y="9258362"/>
            <a:ext cx="28575" cy="1028700"/>
          </a:xfrm>
          <a:custGeom>
            <a:avLst/>
            <a:gdLst/>
            <a:ahLst/>
            <a:cxnLst/>
            <a:rect l="l" t="t" r="r" b="b"/>
            <a:pathLst>
              <a:path w="28575" h="1028700">
                <a:moveTo>
                  <a:pt x="28574" y="0"/>
                </a:moveTo>
                <a:lnTo>
                  <a:pt x="28574" y="1028637"/>
                </a:lnTo>
                <a:lnTo>
                  <a:pt x="0" y="1028637"/>
                </a:lnTo>
                <a:lnTo>
                  <a:pt x="0" y="0"/>
                </a:lnTo>
                <a:lnTo>
                  <a:pt x="28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5937171" y="9258362"/>
            <a:ext cx="28575" cy="1028700"/>
          </a:xfrm>
          <a:custGeom>
            <a:avLst/>
            <a:gdLst/>
            <a:ahLst/>
            <a:cxnLst/>
            <a:rect l="l" t="t" r="r" b="b"/>
            <a:pathLst>
              <a:path w="28575" h="1028700">
                <a:moveTo>
                  <a:pt x="28574" y="0"/>
                </a:moveTo>
                <a:lnTo>
                  <a:pt x="28574" y="1028637"/>
                </a:lnTo>
                <a:lnTo>
                  <a:pt x="0" y="1028637"/>
                </a:lnTo>
                <a:lnTo>
                  <a:pt x="0" y="0"/>
                </a:lnTo>
                <a:lnTo>
                  <a:pt x="28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6245955" y="9258362"/>
            <a:ext cx="28575" cy="1028700"/>
          </a:xfrm>
          <a:custGeom>
            <a:avLst/>
            <a:gdLst/>
            <a:ahLst/>
            <a:cxnLst/>
            <a:rect l="l" t="t" r="r" b="b"/>
            <a:pathLst>
              <a:path w="28575" h="1028700">
                <a:moveTo>
                  <a:pt x="28574" y="0"/>
                </a:moveTo>
                <a:lnTo>
                  <a:pt x="28574" y="1028637"/>
                </a:lnTo>
                <a:lnTo>
                  <a:pt x="0" y="1028637"/>
                </a:lnTo>
                <a:lnTo>
                  <a:pt x="0" y="0"/>
                </a:lnTo>
                <a:lnTo>
                  <a:pt x="28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6572847" y="9258362"/>
            <a:ext cx="28575" cy="1028700"/>
          </a:xfrm>
          <a:custGeom>
            <a:avLst/>
            <a:gdLst/>
            <a:ahLst/>
            <a:cxnLst/>
            <a:rect l="l" t="t" r="r" b="b"/>
            <a:pathLst>
              <a:path w="28575" h="1028700">
                <a:moveTo>
                  <a:pt x="28574" y="0"/>
                </a:moveTo>
                <a:lnTo>
                  <a:pt x="28574" y="1028637"/>
                </a:lnTo>
                <a:lnTo>
                  <a:pt x="0" y="1028637"/>
                </a:lnTo>
                <a:lnTo>
                  <a:pt x="0" y="0"/>
                </a:lnTo>
                <a:lnTo>
                  <a:pt x="28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6882535" y="9258362"/>
            <a:ext cx="28575" cy="1028700"/>
          </a:xfrm>
          <a:custGeom>
            <a:avLst/>
            <a:gdLst/>
            <a:ahLst/>
            <a:cxnLst/>
            <a:rect l="l" t="t" r="r" b="b"/>
            <a:pathLst>
              <a:path w="28575" h="1028700">
                <a:moveTo>
                  <a:pt x="28574" y="0"/>
                </a:moveTo>
                <a:lnTo>
                  <a:pt x="28574" y="1028637"/>
                </a:lnTo>
                <a:lnTo>
                  <a:pt x="0" y="1028637"/>
                </a:lnTo>
                <a:lnTo>
                  <a:pt x="0" y="0"/>
                </a:lnTo>
                <a:lnTo>
                  <a:pt x="28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9415" y="1054099"/>
            <a:ext cx="4102683" cy="8204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82878" y="1167232"/>
            <a:ext cx="14722243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4718" y="0"/>
            <a:ext cx="6951315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3091" y="1167232"/>
            <a:ext cx="13061817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ditya-saputra-603951274" TargetMode="External"/><Relationship Id="rId2" Type="http://schemas.openxmlformats.org/officeDocument/2006/relationships/hyperlink" Target="mailto:saputradditya@gmail.com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53250" y="0"/>
            <a:ext cx="11334750" cy="10287000"/>
          </a:xfrm>
          <a:custGeom>
            <a:avLst/>
            <a:gdLst/>
            <a:ahLst/>
            <a:cxnLst/>
            <a:rect l="l" t="t" r="r" b="b"/>
            <a:pathLst>
              <a:path w="11334750" h="10287000">
                <a:moveTo>
                  <a:pt x="0" y="10286999"/>
                </a:moveTo>
                <a:lnTo>
                  <a:pt x="11334747" y="10286999"/>
                </a:lnTo>
                <a:lnTo>
                  <a:pt x="11334747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43227" y="4776522"/>
            <a:ext cx="7119770" cy="333873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 marR="5080">
              <a:lnSpc>
                <a:spcPts val="12530"/>
              </a:lnSpc>
              <a:spcBef>
                <a:spcPts val="1035"/>
              </a:spcBef>
            </a:pPr>
            <a:r>
              <a:rPr lang="en-US" sz="11150" b="1" spc="165" dirty="0">
                <a:solidFill>
                  <a:srgbClr val="FFFFFF"/>
                </a:solidFill>
                <a:latin typeface="Trebuchet MS"/>
                <a:cs typeface="Trebuchet MS"/>
              </a:rPr>
              <a:t>ADITYA</a:t>
            </a:r>
            <a:r>
              <a:rPr sz="11150" b="1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1150" b="1" spc="1065" dirty="0">
                <a:solidFill>
                  <a:srgbClr val="FFFFFF"/>
                </a:solidFill>
                <a:latin typeface="Trebuchet MS"/>
                <a:cs typeface="Trebuchet MS"/>
              </a:rPr>
              <a:t>SAPUTRA</a:t>
            </a:r>
            <a:endParaRPr sz="11150" dirty="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72144" y="3390420"/>
            <a:ext cx="5033645" cy="1028700"/>
            <a:chOff x="1672144" y="3390420"/>
            <a:chExt cx="5033645" cy="1028700"/>
          </a:xfrm>
        </p:grpSpPr>
        <p:sp>
          <p:nvSpPr>
            <p:cNvPr id="7" name="object 7"/>
            <p:cNvSpPr/>
            <p:nvPr/>
          </p:nvSpPr>
          <p:spPr>
            <a:xfrm>
              <a:off x="1761972" y="3480256"/>
              <a:ext cx="4853940" cy="852169"/>
            </a:xfrm>
            <a:custGeom>
              <a:avLst/>
              <a:gdLst/>
              <a:ahLst/>
              <a:cxnLst/>
              <a:rect l="l" t="t" r="r" b="b"/>
              <a:pathLst>
                <a:path w="4853940" h="852170">
                  <a:moveTo>
                    <a:pt x="4853711" y="0"/>
                  </a:moveTo>
                  <a:lnTo>
                    <a:pt x="2576563" y="0"/>
                  </a:lnTo>
                  <a:lnTo>
                    <a:pt x="2576563" y="67373"/>
                  </a:lnTo>
                  <a:lnTo>
                    <a:pt x="2576563" y="74853"/>
                  </a:lnTo>
                  <a:lnTo>
                    <a:pt x="2428354" y="74853"/>
                  </a:lnTo>
                  <a:lnTo>
                    <a:pt x="2428354" y="67373"/>
                  </a:lnTo>
                  <a:lnTo>
                    <a:pt x="2428354" y="0"/>
                  </a:lnTo>
                  <a:lnTo>
                    <a:pt x="67360" y="0"/>
                  </a:lnTo>
                  <a:lnTo>
                    <a:pt x="67360" y="67373"/>
                  </a:lnTo>
                  <a:lnTo>
                    <a:pt x="0" y="67373"/>
                  </a:lnTo>
                  <a:lnTo>
                    <a:pt x="0" y="74853"/>
                  </a:lnTo>
                  <a:lnTo>
                    <a:pt x="0" y="781507"/>
                  </a:lnTo>
                  <a:lnTo>
                    <a:pt x="0" y="785990"/>
                  </a:lnTo>
                  <a:lnTo>
                    <a:pt x="0" y="851865"/>
                  </a:lnTo>
                  <a:lnTo>
                    <a:pt x="2428354" y="851865"/>
                  </a:lnTo>
                  <a:lnTo>
                    <a:pt x="2428354" y="785990"/>
                  </a:lnTo>
                  <a:lnTo>
                    <a:pt x="2428354" y="781507"/>
                  </a:lnTo>
                  <a:lnTo>
                    <a:pt x="2576563" y="781507"/>
                  </a:lnTo>
                  <a:lnTo>
                    <a:pt x="2576563" y="851865"/>
                  </a:lnTo>
                  <a:lnTo>
                    <a:pt x="4853711" y="851865"/>
                  </a:lnTo>
                  <a:lnTo>
                    <a:pt x="4853711" y="781507"/>
                  </a:lnTo>
                  <a:lnTo>
                    <a:pt x="4853711" y="74853"/>
                  </a:lnTo>
                  <a:lnTo>
                    <a:pt x="4853711" y="67373"/>
                  </a:lnTo>
                  <a:lnTo>
                    <a:pt x="4853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6999" y="3465359"/>
              <a:ext cx="4883785" cy="881380"/>
            </a:xfrm>
            <a:custGeom>
              <a:avLst/>
              <a:gdLst/>
              <a:ahLst/>
              <a:cxnLst/>
              <a:rect l="l" t="t" r="r" b="b"/>
              <a:pathLst>
                <a:path w="4883784" h="881379">
                  <a:moveTo>
                    <a:pt x="14973" y="519430"/>
                  </a:moveTo>
                  <a:lnTo>
                    <a:pt x="0" y="519430"/>
                  </a:lnTo>
                  <a:lnTo>
                    <a:pt x="0" y="800887"/>
                  </a:lnTo>
                  <a:lnTo>
                    <a:pt x="14973" y="800887"/>
                  </a:lnTo>
                  <a:lnTo>
                    <a:pt x="14973" y="519430"/>
                  </a:lnTo>
                  <a:close/>
                </a:path>
                <a:path w="4883784" h="881379">
                  <a:moveTo>
                    <a:pt x="14973" y="89750"/>
                  </a:moveTo>
                  <a:lnTo>
                    <a:pt x="0" y="89750"/>
                  </a:lnTo>
                  <a:lnTo>
                    <a:pt x="0" y="371208"/>
                  </a:lnTo>
                  <a:lnTo>
                    <a:pt x="14973" y="371208"/>
                  </a:lnTo>
                  <a:lnTo>
                    <a:pt x="14973" y="89750"/>
                  </a:lnTo>
                  <a:close/>
                </a:path>
                <a:path w="4883784" h="881379">
                  <a:moveTo>
                    <a:pt x="2443327" y="866140"/>
                  </a:moveTo>
                  <a:lnTo>
                    <a:pt x="82334" y="866140"/>
                  </a:lnTo>
                  <a:lnTo>
                    <a:pt x="82334" y="881380"/>
                  </a:lnTo>
                  <a:lnTo>
                    <a:pt x="2443327" y="881380"/>
                  </a:lnTo>
                  <a:lnTo>
                    <a:pt x="2443327" y="866140"/>
                  </a:lnTo>
                  <a:close/>
                </a:path>
                <a:path w="4883784" h="881379">
                  <a:moveTo>
                    <a:pt x="2443327" y="0"/>
                  </a:moveTo>
                  <a:lnTo>
                    <a:pt x="82334" y="0"/>
                  </a:lnTo>
                  <a:lnTo>
                    <a:pt x="82334" y="15240"/>
                  </a:lnTo>
                  <a:lnTo>
                    <a:pt x="2443327" y="15240"/>
                  </a:lnTo>
                  <a:lnTo>
                    <a:pt x="2443327" y="0"/>
                  </a:lnTo>
                  <a:close/>
                </a:path>
                <a:path w="4883784" h="881379">
                  <a:moveTo>
                    <a:pt x="4802810" y="866140"/>
                  </a:moveTo>
                  <a:lnTo>
                    <a:pt x="2591536" y="866140"/>
                  </a:lnTo>
                  <a:lnTo>
                    <a:pt x="2591536" y="881380"/>
                  </a:lnTo>
                  <a:lnTo>
                    <a:pt x="4802810" y="881380"/>
                  </a:lnTo>
                  <a:lnTo>
                    <a:pt x="4802810" y="866140"/>
                  </a:lnTo>
                  <a:close/>
                </a:path>
                <a:path w="4883784" h="881379">
                  <a:moveTo>
                    <a:pt x="4802810" y="0"/>
                  </a:moveTo>
                  <a:lnTo>
                    <a:pt x="2591536" y="0"/>
                  </a:lnTo>
                  <a:lnTo>
                    <a:pt x="2591536" y="15240"/>
                  </a:lnTo>
                  <a:lnTo>
                    <a:pt x="4802810" y="15240"/>
                  </a:lnTo>
                  <a:lnTo>
                    <a:pt x="4802810" y="0"/>
                  </a:lnTo>
                  <a:close/>
                </a:path>
                <a:path w="4883784" h="881379">
                  <a:moveTo>
                    <a:pt x="4883658" y="519430"/>
                  </a:moveTo>
                  <a:lnTo>
                    <a:pt x="4868684" y="519430"/>
                  </a:lnTo>
                  <a:lnTo>
                    <a:pt x="4868684" y="796404"/>
                  </a:lnTo>
                  <a:lnTo>
                    <a:pt x="4883658" y="796404"/>
                  </a:lnTo>
                  <a:lnTo>
                    <a:pt x="4883658" y="519430"/>
                  </a:lnTo>
                  <a:close/>
                </a:path>
                <a:path w="4883784" h="881379">
                  <a:moveTo>
                    <a:pt x="4883658" y="82270"/>
                  </a:moveTo>
                  <a:lnTo>
                    <a:pt x="4868684" y="82270"/>
                  </a:lnTo>
                  <a:lnTo>
                    <a:pt x="4868684" y="371208"/>
                  </a:lnTo>
                  <a:lnTo>
                    <a:pt x="4883658" y="371208"/>
                  </a:lnTo>
                  <a:lnTo>
                    <a:pt x="4883658" y="8227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81124" y="3399408"/>
              <a:ext cx="5017135" cy="1015365"/>
            </a:xfrm>
            <a:custGeom>
              <a:avLst/>
              <a:gdLst/>
              <a:ahLst/>
              <a:cxnLst/>
              <a:rect l="l" t="t" r="r" b="b"/>
              <a:pathLst>
                <a:path w="5017134" h="1015364">
                  <a:moveTo>
                    <a:pt x="148209" y="866838"/>
                  </a:moveTo>
                  <a:lnTo>
                    <a:pt x="0" y="866838"/>
                  </a:lnTo>
                  <a:lnTo>
                    <a:pt x="0" y="1015060"/>
                  </a:lnTo>
                  <a:lnTo>
                    <a:pt x="148209" y="1015060"/>
                  </a:lnTo>
                  <a:lnTo>
                    <a:pt x="148209" y="866838"/>
                  </a:lnTo>
                  <a:close/>
                </a:path>
                <a:path w="5017134" h="1015364">
                  <a:moveTo>
                    <a:pt x="148209" y="437159"/>
                  </a:moveTo>
                  <a:lnTo>
                    <a:pt x="0" y="437159"/>
                  </a:lnTo>
                  <a:lnTo>
                    <a:pt x="0" y="585381"/>
                  </a:lnTo>
                  <a:lnTo>
                    <a:pt x="148209" y="585381"/>
                  </a:lnTo>
                  <a:lnTo>
                    <a:pt x="148209" y="437159"/>
                  </a:lnTo>
                  <a:close/>
                </a:path>
                <a:path w="5017134" h="1015364">
                  <a:moveTo>
                    <a:pt x="148209" y="7480"/>
                  </a:moveTo>
                  <a:lnTo>
                    <a:pt x="0" y="7480"/>
                  </a:lnTo>
                  <a:lnTo>
                    <a:pt x="0" y="155702"/>
                  </a:lnTo>
                  <a:lnTo>
                    <a:pt x="148209" y="155702"/>
                  </a:lnTo>
                  <a:lnTo>
                    <a:pt x="148209" y="7480"/>
                  </a:lnTo>
                  <a:close/>
                </a:path>
                <a:path w="5017134" h="1015364">
                  <a:moveTo>
                    <a:pt x="2657411" y="856361"/>
                  </a:moveTo>
                  <a:lnTo>
                    <a:pt x="2509202" y="856361"/>
                  </a:lnTo>
                  <a:lnTo>
                    <a:pt x="2509202" y="1004582"/>
                  </a:lnTo>
                  <a:lnTo>
                    <a:pt x="2657411" y="1004582"/>
                  </a:lnTo>
                  <a:lnTo>
                    <a:pt x="2657411" y="856361"/>
                  </a:lnTo>
                  <a:close/>
                </a:path>
                <a:path w="5017134" h="1015364">
                  <a:moveTo>
                    <a:pt x="2657411" y="7480"/>
                  </a:moveTo>
                  <a:lnTo>
                    <a:pt x="2509202" y="7480"/>
                  </a:lnTo>
                  <a:lnTo>
                    <a:pt x="2509202" y="155702"/>
                  </a:lnTo>
                  <a:lnTo>
                    <a:pt x="2657411" y="155702"/>
                  </a:lnTo>
                  <a:lnTo>
                    <a:pt x="2657411" y="7480"/>
                  </a:lnTo>
                  <a:close/>
                </a:path>
                <a:path w="5017134" h="1015364">
                  <a:moveTo>
                    <a:pt x="5016906" y="862355"/>
                  </a:moveTo>
                  <a:lnTo>
                    <a:pt x="4868684" y="862355"/>
                  </a:lnTo>
                  <a:lnTo>
                    <a:pt x="4868684" y="1010564"/>
                  </a:lnTo>
                  <a:lnTo>
                    <a:pt x="5016906" y="1010564"/>
                  </a:lnTo>
                  <a:lnTo>
                    <a:pt x="5016906" y="862355"/>
                  </a:lnTo>
                  <a:close/>
                </a:path>
                <a:path w="5017134" h="1015364">
                  <a:moveTo>
                    <a:pt x="5016906" y="437159"/>
                  </a:moveTo>
                  <a:lnTo>
                    <a:pt x="4868684" y="437159"/>
                  </a:lnTo>
                  <a:lnTo>
                    <a:pt x="4868684" y="585381"/>
                  </a:lnTo>
                  <a:lnTo>
                    <a:pt x="5016906" y="585381"/>
                  </a:lnTo>
                  <a:lnTo>
                    <a:pt x="5016906" y="437159"/>
                  </a:lnTo>
                  <a:close/>
                </a:path>
                <a:path w="5017134" h="1015364">
                  <a:moveTo>
                    <a:pt x="5016906" y="0"/>
                  </a:moveTo>
                  <a:lnTo>
                    <a:pt x="4868684" y="0"/>
                  </a:lnTo>
                  <a:lnTo>
                    <a:pt x="4868684" y="148221"/>
                  </a:lnTo>
                  <a:lnTo>
                    <a:pt x="5016906" y="148221"/>
                  </a:lnTo>
                  <a:lnTo>
                    <a:pt x="5016906" y="0"/>
                  </a:lnTo>
                  <a:close/>
                </a:path>
              </a:pathLst>
            </a:custGeom>
            <a:solidFill>
              <a:srgbClr val="D0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2132" y="3390429"/>
              <a:ext cx="5033645" cy="1028700"/>
            </a:xfrm>
            <a:custGeom>
              <a:avLst/>
              <a:gdLst/>
              <a:ahLst/>
              <a:cxnLst/>
              <a:rect l="l" t="t" r="r" b="b"/>
              <a:pathLst>
                <a:path w="5033645" h="1028700">
                  <a:moveTo>
                    <a:pt x="164693" y="867410"/>
                  </a:moveTo>
                  <a:lnTo>
                    <a:pt x="148221" y="867410"/>
                  </a:lnTo>
                  <a:lnTo>
                    <a:pt x="148221" y="883920"/>
                  </a:lnTo>
                  <a:lnTo>
                    <a:pt x="148221" y="1014730"/>
                  </a:lnTo>
                  <a:lnTo>
                    <a:pt x="16471" y="1014730"/>
                  </a:lnTo>
                  <a:lnTo>
                    <a:pt x="16471" y="883920"/>
                  </a:lnTo>
                  <a:lnTo>
                    <a:pt x="148221" y="883920"/>
                  </a:lnTo>
                  <a:lnTo>
                    <a:pt x="148221" y="867410"/>
                  </a:lnTo>
                  <a:lnTo>
                    <a:pt x="0" y="867410"/>
                  </a:lnTo>
                  <a:lnTo>
                    <a:pt x="0" y="883920"/>
                  </a:lnTo>
                  <a:lnTo>
                    <a:pt x="0" y="1014730"/>
                  </a:lnTo>
                  <a:lnTo>
                    <a:pt x="0" y="1028700"/>
                  </a:lnTo>
                  <a:lnTo>
                    <a:pt x="164693" y="1028700"/>
                  </a:lnTo>
                  <a:lnTo>
                    <a:pt x="164693" y="1015060"/>
                  </a:lnTo>
                  <a:lnTo>
                    <a:pt x="164693" y="1014730"/>
                  </a:lnTo>
                  <a:lnTo>
                    <a:pt x="164693" y="883920"/>
                  </a:lnTo>
                  <a:lnTo>
                    <a:pt x="164693" y="883310"/>
                  </a:lnTo>
                  <a:lnTo>
                    <a:pt x="164693" y="867410"/>
                  </a:lnTo>
                  <a:close/>
                </a:path>
                <a:path w="5033645" h="1028700">
                  <a:moveTo>
                    <a:pt x="164693" y="453631"/>
                  </a:moveTo>
                  <a:lnTo>
                    <a:pt x="148221" y="453631"/>
                  </a:lnTo>
                  <a:lnTo>
                    <a:pt x="148221" y="585381"/>
                  </a:lnTo>
                  <a:lnTo>
                    <a:pt x="164693" y="585381"/>
                  </a:lnTo>
                  <a:lnTo>
                    <a:pt x="164693" y="453631"/>
                  </a:lnTo>
                  <a:close/>
                </a:path>
                <a:path w="5033645" h="1028700">
                  <a:moveTo>
                    <a:pt x="164693" y="436880"/>
                  </a:moveTo>
                  <a:lnTo>
                    <a:pt x="0" y="436880"/>
                  </a:lnTo>
                  <a:lnTo>
                    <a:pt x="0" y="453390"/>
                  </a:lnTo>
                  <a:lnTo>
                    <a:pt x="0" y="585470"/>
                  </a:lnTo>
                  <a:lnTo>
                    <a:pt x="0" y="601980"/>
                  </a:lnTo>
                  <a:lnTo>
                    <a:pt x="164693" y="601980"/>
                  </a:lnTo>
                  <a:lnTo>
                    <a:pt x="164693" y="585470"/>
                  </a:lnTo>
                  <a:lnTo>
                    <a:pt x="16471" y="585470"/>
                  </a:lnTo>
                  <a:lnTo>
                    <a:pt x="16471" y="453390"/>
                  </a:lnTo>
                  <a:lnTo>
                    <a:pt x="164693" y="453390"/>
                  </a:lnTo>
                  <a:lnTo>
                    <a:pt x="164693" y="436880"/>
                  </a:lnTo>
                  <a:close/>
                </a:path>
                <a:path w="5033645" h="1028700">
                  <a:moveTo>
                    <a:pt x="164693" y="25450"/>
                  </a:moveTo>
                  <a:lnTo>
                    <a:pt x="148221" y="25450"/>
                  </a:lnTo>
                  <a:lnTo>
                    <a:pt x="148221" y="155702"/>
                  </a:lnTo>
                  <a:lnTo>
                    <a:pt x="164693" y="155702"/>
                  </a:lnTo>
                  <a:lnTo>
                    <a:pt x="164693" y="25450"/>
                  </a:lnTo>
                  <a:close/>
                </a:path>
                <a:path w="5033645" h="1028700">
                  <a:moveTo>
                    <a:pt x="164693" y="8890"/>
                  </a:moveTo>
                  <a:lnTo>
                    <a:pt x="0" y="8890"/>
                  </a:lnTo>
                  <a:lnTo>
                    <a:pt x="0" y="25400"/>
                  </a:lnTo>
                  <a:lnTo>
                    <a:pt x="0" y="156210"/>
                  </a:lnTo>
                  <a:lnTo>
                    <a:pt x="0" y="173990"/>
                  </a:lnTo>
                  <a:lnTo>
                    <a:pt x="164693" y="173990"/>
                  </a:lnTo>
                  <a:lnTo>
                    <a:pt x="164693" y="156210"/>
                  </a:lnTo>
                  <a:lnTo>
                    <a:pt x="16471" y="156210"/>
                  </a:lnTo>
                  <a:lnTo>
                    <a:pt x="16471" y="25400"/>
                  </a:lnTo>
                  <a:lnTo>
                    <a:pt x="164693" y="25400"/>
                  </a:lnTo>
                  <a:lnTo>
                    <a:pt x="164693" y="8890"/>
                  </a:lnTo>
                  <a:close/>
                </a:path>
                <a:path w="5033645" h="1028700">
                  <a:moveTo>
                    <a:pt x="2673896" y="855980"/>
                  </a:moveTo>
                  <a:lnTo>
                    <a:pt x="2509202" y="855980"/>
                  </a:lnTo>
                  <a:lnTo>
                    <a:pt x="2509202" y="872490"/>
                  </a:lnTo>
                  <a:lnTo>
                    <a:pt x="2509202" y="1004570"/>
                  </a:lnTo>
                  <a:lnTo>
                    <a:pt x="2509202" y="1021080"/>
                  </a:lnTo>
                  <a:lnTo>
                    <a:pt x="2673896" y="1021080"/>
                  </a:lnTo>
                  <a:lnTo>
                    <a:pt x="2673896" y="1004570"/>
                  </a:lnTo>
                  <a:lnTo>
                    <a:pt x="2673896" y="872832"/>
                  </a:lnTo>
                  <a:lnTo>
                    <a:pt x="2657424" y="872832"/>
                  </a:lnTo>
                  <a:lnTo>
                    <a:pt x="2657424" y="1004570"/>
                  </a:lnTo>
                  <a:lnTo>
                    <a:pt x="2525674" y="1004570"/>
                  </a:lnTo>
                  <a:lnTo>
                    <a:pt x="2525674" y="872490"/>
                  </a:lnTo>
                  <a:lnTo>
                    <a:pt x="2673896" y="872490"/>
                  </a:lnTo>
                  <a:lnTo>
                    <a:pt x="2673896" y="855980"/>
                  </a:lnTo>
                  <a:close/>
                </a:path>
                <a:path w="5033645" h="1028700">
                  <a:moveTo>
                    <a:pt x="2673896" y="25450"/>
                  </a:moveTo>
                  <a:lnTo>
                    <a:pt x="2657424" y="25450"/>
                  </a:lnTo>
                  <a:lnTo>
                    <a:pt x="2657424" y="155702"/>
                  </a:lnTo>
                  <a:lnTo>
                    <a:pt x="2673896" y="155702"/>
                  </a:lnTo>
                  <a:lnTo>
                    <a:pt x="2673896" y="25450"/>
                  </a:lnTo>
                  <a:close/>
                </a:path>
                <a:path w="5033645" h="1028700">
                  <a:moveTo>
                    <a:pt x="2673896" y="8890"/>
                  </a:moveTo>
                  <a:lnTo>
                    <a:pt x="2509202" y="8890"/>
                  </a:lnTo>
                  <a:lnTo>
                    <a:pt x="2509202" y="25400"/>
                  </a:lnTo>
                  <a:lnTo>
                    <a:pt x="2509202" y="156210"/>
                  </a:lnTo>
                  <a:lnTo>
                    <a:pt x="2509202" y="173990"/>
                  </a:lnTo>
                  <a:lnTo>
                    <a:pt x="2673896" y="173990"/>
                  </a:lnTo>
                  <a:lnTo>
                    <a:pt x="2673896" y="156210"/>
                  </a:lnTo>
                  <a:lnTo>
                    <a:pt x="2525674" y="156210"/>
                  </a:lnTo>
                  <a:lnTo>
                    <a:pt x="2525674" y="25400"/>
                  </a:lnTo>
                  <a:lnTo>
                    <a:pt x="2673896" y="25400"/>
                  </a:lnTo>
                  <a:lnTo>
                    <a:pt x="2673896" y="8890"/>
                  </a:lnTo>
                  <a:close/>
                </a:path>
                <a:path w="5033645" h="1028700">
                  <a:moveTo>
                    <a:pt x="5033378" y="862330"/>
                  </a:moveTo>
                  <a:lnTo>
                    <a:pt x="4868697" y="862330"/>
                  </a:lnTo>
                  <a:lnTo>
                    <a:pt x="4868697" y="878840"/>
                  </a:lnTo>
                  <a:lnTo>
                    <a:pt x="4868697" y="1010920"/>
                  </a:lnTo>
                  <a:lnTo>
                    <a:pt x="4868697" y="1027430"/>
                  </a:lnTo>
                  <a:lnTo>
                    <a:pt x="5033378" y="1027430"/>
                  </a:lnTo>
                  <a:lnTo>
                    <a:pt x="5033378" y="1010920"/>
                  </a:lnTo>
                  <a:lnTo>
                    <a:pt x="4885169" y="1010920"/>
                  </a:lnTo>
                  <a:lnTo>
                    <a:pt x="4885169" y="878840"/>
                  </a:lnTo>
                  <a:lnTo>
                    <a:pt x="5016906" y="878840"/>
                  </a:lnTo>
                  <a:lnTo>
                    <a:pt x="5016906" y="1010564"/>
                  </a:lnTo>
                  <a:lnTo>
                    <a:pt x="5033378" y="1010564"/>
                  </a:lnTo>
                  <a:lnTo>
                    <a:pt x="5033378" y="878840"/>
                  </a:lnTo>
                  <a:lnTo>
                    <a:pt x="5033378" y="862330"/>
                  </a:lnTo>
                  <a:close/>
                </a:path>
                <a:path w="5033645" h="1028700">
                  <a:moveTo>
                    <a:pt x="5033378" y="453631"/>
                  </a:moveTo>
                  <a:lnTo>
                    <a:pt x="5016906" y="453631"/>
                  </a:lnTo>
                  <a:lnTo>
                    <a:pt x="5016906" y="585381"/>
                  </a:lnTo>
                  <a:lnTo>
                    <a:pt x="5033378" y="585381"/>
                  </a:lnTo>
                  <a:lnTo>
                    <a:pt x="5033378" y="453631"/>
                  </a:lnTo>
                  <a:close/>
                </a:path>
                <a:path w="5033645" h="1028700">
                  <a:moveTo>
                    <a:pt x="5033378" y="436880"/>
                  </a:moveTo>
                  <a:lnTo>
                    <a:pt x="4868697" y="436880"/>
                  </a:lnTo>
                  <a:lnTo>
                    <a:pt x="4868697" y="453390"/>
                  </a:lnTo>
                  <a:lnTo>
                    <a:pt x="4868697" y="585470"/>
                  </a:lnTo>
                  <a:lnTo>
                    <a:pt x="4868697" y="601980"/>
                  </a:lnTo>
                  <a:lnTo>
                    <a:pt x="5033378" y="601980"/>
                  </a:lnTo>
                  <a:lnTo>
                    <a:pt x="5033378" y="585470"/>
                  </a:lnTo>
                  <a:lnTo>
                    <a:pt x="4885169" y="585470"/>
                  </a:lnTo>
                  <a:lnTo>
                    <a:pt x="4885169" y="453390"/>
                  </a:lnTo>
                  <a:lnTo>
                    <a:pt x="5033378" y="453390"/>
                  </a:lnTo>
                  <a:lnTo>
                    <a:pt x="5033378" y="436880"/>
                  </a:lnTo>
                  <a:close/>
                </a:path>
                <a:path w="5033645" h="1028700">
                  <a:moveTo>
                    <a:pt x="5033378" y="0"/>
                  </a:moveTo>
                  <a:lnTo>
                    <a:pt x="4868697" y="0"/>
                  </a:lnTo>
                  <a:lnTo>
                    <a:pt x="4868697" y="16510"/>
                  </a:lnTo>
                  <a:lnTo>
                    <a:pt x="4868697" y="148590"/>
                  </a:lnTo>
                  <a:lnTo>
                    <a:pt x="4868697" y="165100"/>
                  </a:lnTo>
                  <a:lnTo>
                    <a:pt x="5033378" y="165100"/>
                  </a:lnTo>
                  <a:lnTo>
                    <a:pt x="5033378" y="148590"/>
                  </a:lnTo>
                  <a:lnTo>
                    <a:pt x="4885169" y="148590"/>
                  </a:lnTo>
                  <a:lnTo>
                    <a:pt x="4885169" y="16510"/>
                  </a:lnTo>
                  <a:lnTo>
                    <a:pt x="5016906" y="16510"/>
                  </a:lnTo>
                  <a:lnTo>
                    <a:pt x="5016906" y="148209"/>
                  </a:lnTo>
                  <a:lnTo>
                    <a:pt x="5033378" y="148209"/>
                  </a:lnTo>
                  <a:lnTo>
                    <a:pt x="5033378" y="16510"/>
                  </a:lnTo>
                  <a:lnTo>
                    <a:pt x="5033378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70049" y="3648354"/>
            <a:ext cx="3237865" cy="4629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150" dirty="0">
                <a:solidFill>
                  <a:srgbClr val="2F2F2F"/>
                </a:solidFill>
                <a:latin typeface="Trebuchet MS"/>
                <a:cs typeface="Trebuchet MS"/>
              </a:rPr>
              <a:t>P</a:t>
            </a:r>
            <a:r>
              <a:rPr sz="2850" b="1" spc="275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2850" b="1" spc="250" dirty="0">
                <a:solidFill>
                  <a:srgbClr val="2F2F2F"/>
                </a:solidFill>
                <a:latin typeface="Trebuchet MS"/>
                <a:cs typeface="Trebuchet MS"/>
              </a:rPr>
              <a:t>O</a:t>
            </a:r>
            <a:r>
              <a:rPr sz="2850" b="1" spc="275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2850" b="1" spc="150" dirty="0">
                <a:solidFill>
                  <a:srgbClr val="2F2F2F"/>
                </a:solidFill>
                <a:latin typeface="Trebuchet MS"/>
                <a:cs typeface="Trebuchet MS"/>
              </a:rPr>
              <a:t>R</a:t>
            </a:r>
            <a:r>
              <a:rPr sz="2850" b="1" spc="275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2850" b="1" spc="-15" dirty="0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r>
              <a:rPr sz="2850" b="1" spc="275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2850" b="1" spc="-55" dirty="0">
                <a:solidFill>
                  <a:srgbClr val="2F2F2F"/>
                </a:solidFill>
                <a:latin typeface="Trebuchet MS"/>
                <a:cs typeface="Trebuchet MS"/>
              </a:rPr>
              <a:t>F</a:t>
            </a:r>
            <a:r>
              <a:rPr sz="2850" b="1" spc="275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2850" b="1" spc="250" dirty="0">
                <a:solidFill>
                  <a:srgbClr val="2F2F2F"/>
                </a:solidFill>
                <a:latin typeface="Trebuchet MS"/>
                <a:cs typeface="Trebuchet MS"/>
              </a:rPr>
              <a:t>O</a:t>
            </a:r>
            <a:r>
              <a:rPr sz="2850" b="1" spc="275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2850" b="1" spc="-170" dirty="0">
                <a:solidFill>
                  <a:srgbClr val="2F2F2F"/>
                </a:solidFill>
                <a:latin typeface="Trebuchet MS"/>
                <a:cs typeface="Trebuchet MS"/>
              </a:rPr>
              <a:t>L</a:t>
            </a:r>
            <a:r>
              <a:rPr sz="2850" b="1" spc="275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2850" b="1" spc="85" dirty="0">
                <a:solidFill>
                  <a:srgbClr val="2F2F2F"/>
                </a:solidFill>
                <a:latin typeface="Trebuchet MS"/>
                <a:cs typeface="Trebuchet MS"/>
              </a:rPr>
              <a:t>I</a:t>
            </a:r>
            <a:r>
              <a:rPr sz="2850" b="1" spc="280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2850" b="1" spc="250" dirty="0">
                <a:solidFill>
                  <a:srgbClr val="2F2F2F"/>
                </a:solidFill>
                <a:latin typeface="Trebuchet MS"/>
                <a:cs typeface="Trebuchet MS"/>
              </a:rPr>
              <a:t>O</a:t>
            </a:r>
            <a:endParaRPr sz="285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309851" y="52367"/>
            <a:ext cx="1220641" cy="10234930"/>
            <a:chOff x="13309851" y="52367"/>
            <a:chExt cx="1220641" cy="10234930"/>
          </a:xfrm>
        </p:grpSpPr>
        <p:sp>
          <p:nvSpPr>
            <p:cNvPr id="13" name="object 13"/>
            <p:cNvSpPr/>
            <p:nvPr/>
          </p:nvSpPr>
          <p:spPr>
            <a:xfrm>
              <a:off x="13309851" y="52367"/>
              <a:ext cx="0" cy="10234930"/>
            </a:xfrm>
            <a:custGeom>
              <a:avLst/>
              <a:gdLst/>
              <a:ahLst/>
              <a:cxnLst/>
              <a:rect l="l" t="t" r="r" b="b"/>
              <a:pathLst>
                <a:path h="10234930">
                  <a:moveTo>
                    <a:pt x="0" y="0"/>
                  </a:moveTo>
                  <a:lnTo>
                    <a:pt x="0" y="10234651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585130" y="52367"/>
              <a:ext cx="0" cy="10234930"/>
            </a:xfrm>
            <a:custGeom>
              <a:avLst/>
              <a:gdLst/>
              <a:ahLst/>
              <a:cxnLst/>
              <a:rect l="l" t="t" r="r" b="b"/>
              <a:pathLst>
                <a:path h="10234930">
                  <a:moveTo>
                    <a:pt x="0" y="0"/>
                  </a:moveTo>
                  <a:lnTo>
                    <a:pt x="0" y="10234651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93914" y="52367"/>
              <a:ext cx="0" cy="10234930"/>
            </a:xfrm>
            <a:custGeom>
              <a:avLst/>
              <a:gdLst/>
              <a:ahLst/>
              <a:cxnLst/>
              <a:rect l="l" t="t" r="r" b="b"/>
              <a:pathLst>
                <a:path h="10234930">
                  <a:moveTo>
                    <a:pt x="0" y="0"/>
                  </a:moveTo>
                  <a:lnTo>
                    <a:pt x="0" y="10234651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220806" y="52367"/>
              <a:ext cx="0" cy="10234930"/>
            </a:xfrm>
            <a:custGeom>
              <a:avLst/>
              <a:gdLst/>
              <a:ahLst/>
              <a:cxnLst/>
              <a:rect l="l" t="t" r="r" b="b"/>
              <a:pathLst>
                <a:path h="10234930">
                  <a:moveTo>
                    <a:pt x="0" y="0"/>
                  </a:moveTo>
                  <a:lnTo>
                    <a:pt x="0" y="10234651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30492" y="52367"/>
              <a:ext cx="0" cy="10234930"/>
            </a:xfrm>
            <a:custGeom>
              <a:avLst/>
              <a:gdLst/>
              <a:ahLst/>
              <a:cxnLst/>
              <a:rect l="l" t="t" r="r" b="b"/>
              <a:pathLst>
                <a:path h="10234930">
                  <a:moveTo>
                    <a:pt x="0" y="0"/>
                  </a:moveTo>
                  <a:lnTo>
                    <a:pt x="0" y="10234651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8383" y="4472525"/>
            <a:ext cx="228599" cy="2285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8383" y="5053386"/>
            <a:ext cx="228599" cy="228599"/>
          </a:xfrm>
          <a:prstGeom prst="rect">
            <a:avLst/>
          </a:prstGeom>
        </p:spPr>
      </p:pic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F9FD83DA-8CC4-680D-B289-92F117A85613}"/>
              </a:ext>
            </a:extLst>
          </p:cNvPr>
          <p:cNvSpPr/>
          <p:nvPr/>
        </p:nvSpPr>
        <p:spPr>
          <a:xfrm>
            <a:off x="11334752" y="1257300"/>
            <a:ext cx="5189113" cy="7772400"/>
          </a:xfrm>
          <a:prstGeom prst="flowChartAlternateProcess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8383" y="5612991"/>
            <a:ext cx="228599" cy="2285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6F6559-01C0-8B48-70AE-6014398F80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7" b="10535"/>
          <a:stretch/>
        </p:blipFill>
        <p:spPr>
          <a:xfrm>
            <a:off x="9477046" y="1575219"/>
            <a:ext cx="7665610" cy="6705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4718" y="0"/>
            <a:ext cx="6951315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3795" y="1017721"/>
            <a:ext cx="816610" cy="816610"/>
            <a:chOff x="1473795" y="1017721"/>
            <a:chExt cx="816610" cy="816610"/>
          </a:xfrm>
        </p:grpSpPr>
        <p:sp>
          <p:nvSpPr>
            <p:cNvPr id="4" name="object 4"/>
            <p:cNvSpPr/>
            <p:nvPr/>
          </p:nvSpPr>
          <p:spPr>
            <a:xfrm>
              <a:off x="1473795" y="1017721"/>
              <a:ext cx="816610" cy="816610"/>
            </a:xfrm>
            <a:custGeom>
              <a:avLst/>
              <a:gdLst/>
              <a:ahLst/>
              <a:cxnLst/>
              <a:rect l="l" t="t" r="r" b="b"/>
              <a:pathLst>
                <a:path w="816610" h="816610">
                  <a:moveTo>
                    <a:pt x="105926" y="816609"/>
                  </a:moveTo>
                  <a:lnTo>
                    <a:pt x="85932" y="816609"/>
                  </a:lnTo>
                  <a:lnTo>
                    <a:pt x="76770" y="815339"/>
                  </a:lnTo>
                  <a:lnTo>
                    <a:pt x="35461" y="793749"/>
                  </a:lnTo>
                  <a:lnTo>
                    <a:pt x="28681" y="787399"/>
                  </a:lnTo>
                  <a:lnTo>
                    <a:pt x="24138" y="783589"/>
                  </a:lnTo>
                  <a:lnTo>
                    <a:pt x="4996" y="750569"/>
                  </a:lnTo>
                  <a:lnTo>
                    <a:pt x="0" y="725169"/>
                  </a:lnTo>
                  <a:lnTo>
                    <a:pt x="0" y="712469"/>
                  </a:lnTo>
                  <a:lnTo>
                    <a:pt x="9919" y="675639"/>
                  </a:lnTo>
                  <a:lnTo>
                    <a:pt x="195647" y="483869"/>
                  </a:lnTo>
                  <a:lnTo>
                    <a:pt x="191562" y="474979"/>
                  </a:lnTo>
                  <a:lnTo>
                    <a:pt x="187697" y="467359"/>
                  </a:lnTo>
                  <a:lnTo>
                    <a:pt x="184052" y="459739"/>
                  </a:lnTo>
                  <a:lnTo>
                    <a:pt x="180627" y="450849"/>
                  </a:lnTo>
                  <a:lnTo>
                    <a:pt x="177426" y="443229"/>
                  </a:lnTo>
                  <a:lnTo>
                    <a:pt x="174455" y="434339"/>
                  </a:lnTo>
                  <a:lnTo>
                    <a:pt x="171714" y="425449"/>
                  </a:lnTo>
                  <a:lnTo>
                    <a:pt x="169202" y="417829"/>
                  </a:lnTo>
                  <a:lnTo>
                    <a:pt x="160179" y="373379"/>
                  </a:lnTo>
                  <a:lnTo>
                    <a:pt x="157265" y="320039"/>
                  </a:lnTo>
                  <a:lnTo>
                    <a:pt x="157627" y="311149"/>
                  </a:lnTo>
                  <a:lnTo>
                    <a:pt x="163050" y="266699"/>
                  </a:lnTo>
                  <a:lnTo>
                    <a:pt x="169164" y="241299"/>
                  </a:lnTo>
                  <a:lnTo>
                    <a:pt x="171672" y="232409"/>
                  </a:lnTo>
                  <a:lnTo>
                    <a:pt x="174410" y="223519"/>
                  </a:lnTo>
                  <a:lnTo>
                    <a:pt x="177377" y="214629"/>
                  </a:lnTo>
                  <a:lnTo>
                    <a:pt x="180574" y="207009"/>
                  </a:lnTo>
                  <a:lnTo>
                    <a:pt x="183995" y="198119"/>
                  </a:lnTo>
                  <a:lnTo>
                    <a:pt x="187637" y="190499"/>
                  </a:lnTo>
                  <a:lnTo>
                    <a:pt x="191498" y="182879"/>
                  </a:lnTo>
                  <a:lnTo>
                    <a:pt x="195580" y="173989"/>
                  </a:lnTo>
                  <a:lnTo>
                    <a:pt x="219124" y="137159"/>
                  </a:lnTo>
                  <a:lnTo>
                    <a:pt x="224435" y="129539"/>
                  </a:lnTo>
                  <a:lnTo>
                    <a:pt x="229939" y="121919"/>
                  </a:lnTo>
                  <a:lnTo>
                    <a:pt x="235636" y="115569"/>
                  </a:lnTo>
                  <a:lnTo>
                    <a:pt x="241517" y="109219"/>
                  </a:lnTo>
                  <a:lnTo>
                    <a:pt x="247574" y="101599"/>
                  </a:lnTo>
                  <a:lnTo>
                    <a:pt x="253806" y="95249"/>
                  </a:lnTo>
                  <a:lnTo>
                    <a:pt x="260215" y="88899"/>
                  </a:lnTo>
                  <a:lnTo>
                    <a:pt x="266790" y="83819"/>
                  </a:lnTo>
                  <a:lnTo>
                    <a:pt x="273521" y="77469"/>
                  </a:lnTo>
                  <a:lnTo>
                    <a:pt x="280410" y="72389"/>
                  </a:lnTo>
                  <a:lnTo>
                    <a:pt x="287455" y="66039"/>
                  </a:lnTo>
                  <a:lnTo>
                    <a:pt x="294646" y="60959"/>
                  </a:lnTo>
                  <a:lnTo>
                    <a:pt x="301974" y="55879"/>
                  </a:lnTo>
                  <a:lnTo>
                    <a:pt x="309437" y="50799"/>
                  </a:lnTo>
                  <a:lnTo>
                    <a:pt x="317036" y="46989"/>
                  </a:lnTo>
                  <a:lnTo>
                    <a:pt x="324759" y="41909"/>
                  </a:lnTo>
                  <a:lnTo>
                    <a:pt x="332596" y="38099"/>
                  </a:lnTo>
                  <a:lnTo>
                    <a:pt x="340546" y="33019"/>
                  </a:lnTo>
                  <a:lnTo>
                    <a:pt x="348610" y="29209"/>
                  </a:lnTo>
                  <a:lnTo>
                    <a:pt x="356774" y="26669"/>
                  </a:lnTo>
                  <a:lnTo>
                    <a:pt x="373373" y="19049"/>
                  </a:lnTo>
                  <a:lnTo>
                    <a:pt x="416234" y="6349"/>
                  </a:lnTo>
                  <a:lnTo>
                    <a:pt x="460388" y="0"/>
                  </a:lnTo>
                  <a:lnTo>
                    <a:pt x="513928" y="0"/>
                  </a:lnTo>
                  <a:lnTo>
                    <a:pt x="549312" y="5079"/>
                  </a:lnTo>
                  <a:lnTo>
                    <a:pt x="558063" y="7619"/>
                  </a:lnTo>
                  <a:lnTo>
                    <a:pt x="566761" y="8889"/>
                  </a:lnTo>
                  <a:lnTo>
                    <a:pt x="592464" y="16509"/>
                  </a:lnTo>
                  <a:lnTo>
                    <a:pt x="600888" y="20319"/>
                  </a:lnTo>
                  <a:lnTo>
                    <a:pt x="462771" y="20319"/>
                  </a:lnTo>
                  <a:lnTo>
                    <a:pt x="447620" y="22859"/>
                  </a:lnTo>
                  <a:lnTo>
                    <a:pt x="440080" y="22859"/>
                  </a:lnTo>
                  <a:lnTo>
                    <a:pt x="425081" y="25399"/>
                  </a:lnTo>
                  <a:lnTo>
                    <a:pt x="417631" y="27939"/>
                  </a:lnTo>
                  <a:lnTo>
                    <a:pt x="402864" y="30479"/>
                  </a:lnTo>
                  <a:lnTo>
                    <a:pt x="359869" y="45719"/>
                  </a:lnTo>
                  <a:lnTo>
                    <a:pt x="346097" y="53339"/>
                  </a:lnTo>
                  <a:lnTo>
                    <a:pt x="339330" y="55879"/>
                  </a:lnTo>
                  <a:lnTo>
                    <a:pt x="326067" y="63499"/>
                  </a:lnTo>
                  <a:lnTo>
                    <a:pt x="319578" y="67309"/>
                  </a:lnTo>
                  <a:lnTo>
                    <a:pt x="313185" y="72389"/>
                  </a:lnTo>
                  <a:lnTo>
                    <a:pt x="306894" y="76199"/>
                  </a:lnTo>
                  <a:lnTo>
                    <a:pt x="277131" y="100329"/>
                  </a:lnTo>
                  <a:lnTo>
                    <a:pt x="250483" y="126999"/>
                  </a:lnTo>
                  <a:lnTo>
                    <a:pt x="245561" y="132079"/>
                  </a:lnTo>
                  <a:lnTo>
                    <a:pt x="223172" y="163829"/>
                  </a:lnTo>
                  <a:lnTo>
                    <a:pt x="204710" y="196849"/>
                  </a:lnTo>
                  <a:lnTo>
                    <a:pt x="201515" y="203199"/>
                  </a:lnTo>
                  <a:lnTo>
                    <a:pt x="198488" y="210819"/>
                  </a:lnTo>
                  <a:lnTo>
                    <a:pt x="195633" y="217169"/>
                  </a:lnTo>
                  <a:lnTo>
                    <a:pt x="192954" y="224789"/>
                  </a:lnTo>
                  <a:lnTo>
                    <a:pt x="190450" y="232409"/>
                  </a:lnTo>
                  <a:lnTo>
                    <a:pt x="188121" y="238759"/>
                  </a:lnTo>
                  <a:lnTo>
                    <a:pt x="185971" y="246379"/>
                  </a:lnTo>
                  <a:lnTo>
                    <a:pt x="184001" y="253999"/>
                  </a:lnTo>
                  <a:lnTo>
                    <a:pt x="182212" y="261619"/>
                  </a:lnTo>
                  <a:lnTo>
                    <a:pt x="180604" y="269239"/>
                  </a:lnTo>
                  <a:lnTo>
                    <a:pt x="179179" y="275589"/>
                  </a:lnTo>
                  <a:lnTo>
                    <a:pt x="174822" y="313689"/>
                  </a:lnTo>
                  <a:lnTo>
                    <a:pt x="174461" y="330199"/>
                  </a:lnTo>
                  <a:lnTo>
                    <a:pt x="176968" y="369569"/>
                  </a:lnTo>
                  <a:lnTo>
                    <a:pt x="184450" y="407669"/>
                  </a:lnTo>
                  <a:lnTo>
                    <a:pt x="196828" y="444499"/>
                  </a:lnTo>
                  <a:lnTo>
                    <a:pt x="214101" y="481329"/>
                  </a:lnTo>
                  <a:lnTo>
                    <a:pt x="224652" y="499109"/>
                  </a:lnTo>
                  <a:lnTo>
                    <a:pt x="204522" y="499109"/>
                  </a:lnTo>
                  <a:lnTo>
                    <a:pt x="40808" y="662939"/>
                  </a:lnTo>
                  <a:lnTo>
                    <a:pt x="41072" y="662939"/>
                  </a:lnTo>
                  <a:lnTo>
                    <a:pt x="37292" y="666749"/>
                  </a:lnTo>
                  <a:lnTo>
                    <a:pt x="17709" y="708659"/>
                  </a:lnTo>
                  <a:lnTo>
                    <a:pt x="17186" y="713739"/>
                  </a:lnTo>
                  <a:lnTo>
                    <a:pt x="17186" y="725169"/>
                  </a:lnTo>
                  <a:lnTo>
                    <a:pt x="33915" y="768349"/>
                  </a:lnTo>
                  <a:lnTo>
                    <a:pt x="65812" y="793749"/>
                  </a:lnTo>
                  <a:lnTo>
                    <a:pt x="87688" y="798829"/>
                  </a:lnTo>
                  <a:lnTo>
                    <a:pt x="152701" y="798829"/>
                  </a:lnTo>
                  <a:lnTo>
                    <a:pt x="150782" y="800099"/>
                  </a:lnTo>
                  <a:lnTo>
                    <a:pt x="142569" y="805179"/>
                  </a:lnTo>
                  <a:lnTo>
                    <a:pt x="133818" y="810259"/>
                  </a:lnTo>
                  <a:lnTo>
                    <a:pt x="115408" y="815339"/>
                  </a:lnTo>
                  <a:lnTo>
                    <a:pt x="105926" y="816609"/>
                  </a:lnTo>
                  <a:close/>
                </a:path>
                <a:path w="816610" h="816610">
                  <a:moveTo>
                    <a:pt x="590522" y="641349"/>
                  </a:moveTo>
                  <a:lnTo>
                    <a:pt x="492722" y="641349"/>
                  </a:lnTo>
                  <a:lnTo>
                    <a:pt x="500323" y="640079"/>
                  </a:lnTo>
                  <a:lnTo>
                    <a:pt x="507914" y="640079"/>
                  </a:lnTo>
                  <a:lnTo>
                    <a:pt x="515496" y="638809"/>
                  </a:lnTo>
                  <a:lnTo>
                    <a:pt x="523060" y="638809"/>
                  </a:lnTo>
                  <a:lnTo>
                    <a:pt x="553030" y="633729"/>
                  </a:lnTo>
                  <a:lnTo>
                    <a:pt x="560428" y="631189"/>
                  </a:lnTo>
                  <a:lnTo>
                    <a:pt x="567782" y="629919"/>
                  </a:lnTo>
                  <a:lnTo>
                    <a:pt x="610720" y="614679"/>
                  </a:lnTo>
                  <a:lnTo>
                    <a:pt x="624467" y="607059"/>
                  </a:lnTo>
                  <a:lnTo>
                    <a:pt x="631220" y="604519"/>
                  </a:lnTo>
                  <a:lnTo>
                    <a:pt x="637886" y="600709"/>
                  </a:lnTo>
                  <a:lnTo>
                    <a:pt x="650929" y="593089"/>
                  </a:lnTo>
                  <a:lnTo>
                    <a:pt x="657307" y="588009"/>
                  </a:lnTo>
                  <a:lnTo>
                    <a:pt x="663581" y="584199"/>
                  </a:lnTo>
                  <a:lnTo>
                    <a:pt x="669744" y="579119"/>
                  </a:lnTo>
                  <a:lnTo>
                    <a:pt x="675795" y="575309"/>
                  </a:lnTo>
                  <a:lnTo>
                    <a:pt x="681736" y="570229"/>
                  </a:lnTo>
                  <a:lnTo>
                    <a:pt x="714762" y="538479"/>
                  </a:lnTo>
                  <a:lnTo>
                    <a:pt x="719800" y="533399"/>
                  </a:lnTo>
                  <a:lnTo>
                    <a:pt x="724700" y="527049"/>
                  </a:lnTo>
                  <a:lnTo>
                    <a:pt x="729455" y="521969"/>
                  </a:lnTo>
                  <a:lnTo>
                    <a:pt x="734060" y="515619"/>
                  </a:lnTo>
                  <a:lnTo>
                    <a:pt x="758465" y="476249"/>
                  </a:lnTo>
                  <a:lnTo>
                    <a:pt x="761971" y="469899"/>
                  </a:lnTo>
                  <a:lnTo>
                    <a:pt x="765309" y="463549"/>
                  </a:lnTo>
                  <a:lnTo>
                    <a:pt x="768478" y="455929"/>
                  </a:lnTo>
                  <a:lnTo>
                    <a:pt x="771478" y="449579"/>
                  </a:lnTo>
                  <a:lnTo>
                    <a:pt x="774306" y="441959"/>
                  </a:lnTo>
                  <a:lnTo>
                    <a:pt x="776959" y="435609"/>
                  </a:lnTo>
                  <a:lnTo>
                    <a:pt x="779436" y="427989"/>
                  </a:lnTo>
                  <a:lnTo>
                    <a:pt x="781737" y="420369"/>
                  </a:lnTo>
                  <a:lnTo>
                    <a:pt x="783860" y="414019"/>
                  </a:lnTo>
                  <a:lnTo>
                    <a:pt x="785801" y="406399"/>
                  </a:lnTo>
                  <a:lnTo>
                    <a:pt x="792780" y="368299"/>
                  </a:lnTo>
                  <a:lnTo>
                    <a:pt x="795050" y="322579"/>
                  </a:lnTo>
                  <a:lnTo>
                    <a:pt x="794776" y="314959"/>
                  </a:lnTo>
                  <a:lnTo>
                    <a:pt x="789233" y="270509"/>
                  </a:lnTo>
                  <a:lnTo>
                    <a:pt x="781871" y="241299"/>
                  </a:lnTo>
                  <a:lnTo>
                    <a:pt x="779581" y="233679"/>
                  </a:lnTo>
                  <a:lnTo>
                    <a:pt x="777115" y="226059"/>
                  </a:lnTo>
                  <a:lnTo>
                    <a:pt x="774473" y="219709"/>
                  </a:lnTo>
                  <a:lnTo>
                    <a:pt x="771656" y="212089"/>
                  </a:lnTo>
                  <a:lnTo>
                    <a:pt x="768666" y="204469"/>
                  </a:lnTo>
                  <a:lnTo>
                    <a:pt x="765507" y="198119"/>
                  </a:lnTo>
                  <a:lnTo>
                    <a:pt x="762180" y="191769"/>
                  </a:lnTo>
                  <a:lnTo>
                    <a:pt x="758684" y="184149"/>
                  </a:lnTo>
                  <a:lnTo>
                    <a:pt x="734337" y="146049"/>
                  </a:lnTo>
                  <a:lnTo>
                    <a:pt x="720103" y="128269"/>
                  </a:lnTo>
                  <a:lnTo>
                    <a:pt x="715074" y="121919"/>
                  </a:lnTo>
                  <a:lnTo>
                    <a:pt x="709907" y="116839"/>
                  </a:lnTo>
                  <a:lnTo>
                    <a:pt x="704600" y="111759"/>
                  </a:lnTo>
                  <a:lnTo>
                    <a:pt x="699162" y="106679"/>
                  </a:lnTo>
                  <a:lnTo>
                    <a:pt x="693599" y="100329"/>
                  </a:lnTo>
                  <a:lnTo>
                    <a:pt x="687909" y="95249"/>
                  </a:lnTo>
                  <a:lnTo>
                    <a:pt x="682095" y="91439"/>
                  </a:lnTo>
                  <a:lnTo>
                    <a:pt x="676161" y="86359"/>
                  </a:lnTo>
                  <a:lnTo>
                    <a:pt x="670117" y="81279"/>
                  </a:lnTo>
                  <a:lnTo>
                    <a:pt x="663961" y="77469"/>
                  </a:lnTo>
                  <a:lnTo>
                    <a:pt x="657693" y="72389"/>
                  </a:lnTo>
                  <a:lnTo>
                    <a:pt x="651322" y="68579"/>
                  </a:lnTo>
                  <a:lnTo>
                    <a:pt x="638290" y="60959"/>
                  </a:lnTo>
                  <a:lnTo>
                    <a:pt x="624882" y="53339"/>
                  </a:lnTo>
                  <a:lnTo>
                    <a:pt x="618053" y="50799"/>
                  </a:lnTo>
                  <a:lnTo>
                    <a:pt x="611144" y="46989"/>
                  </a:lnTo>
                  <a:lnTo>
                    <a:pt x="604156" y="44449"/>
                  </a:lnTo>
                  <a:lnTo>
                    <a:pt x="597095" y="40639"/>
                  </a:lnTo>
                  <a:lnTo>
                    <a:pt x="582785" y="35559"/>
                  </a:lnTo>
                  <a:lnTo>
                    <a:pt x="575534" y="34289"/>
                  </a:lnTo>
                  <a:lnTo>
                    <a:pt x="560879" y="29209"/>
                  </a:lnTo>
                  <a:lnTo>
                    <a:pt x="515959" y="21589"/>
                  </a:lnTo>
                  <a:lnTo>
                    <a:pt x="508378" y="21589"/>
                  </a:lnTo>
                  <a:lnTo>
                    <a:pt x="500787" y="20319"/>
                  </a:lnTo>
                  <a:lnTo>
                    <a:pt x="600888" y="20319"/>
                  </a:lnTo>
                  <a:lnTo>
                    <a:pt x="649437" y="41909"/>
                  </a:lnTo>
                  <a:lnTo>
                    <a:pt x="686670" y="67309"/>
                  </a:lnTo>
                  <a:lnTo>
                    <a:pt x="700571" y="78739"/>
                  </a:lnTo>
                  <a:lnTo>
                    <a:pt x="707286" y="83819"/>
                  </a:lnTo>
                  <a:lnTo>
                    <a:pt x="738347" y="115569"/>
                  </a:lnTo>
                  <a:lnTo>
                    <a:pt x="744024" y="123189"/>
                  </a:lnTo>
                  <a:lnTo>
                    <a:pt x="749508" y="129539"/>
                  </a:lnTo>
                  <a:lnTo>
                    <a:pt x="773960" y="167639"/>
                  </a:lnTo>
                  <a:lnTo>
                    <a:pt x="786129" y="191769"/>
                  </a:lnTo>
                  <a:lnTo>
                    <a:pt x="789747" y="199389"/>
                  </a:lnTo>
                  <a:lnTo>
                    <a:pt x="793145" y="208279"/>
                  </a:lnTo>
                  <a:lnTo>
                    <a:pt x="796317" y="215899"/>
                  </a:lnTo>
                  <a:lnTo>
                    <a:pt x="799260" y="224789"/>
                  </a:lnTo>
                  <a:lnTo>
                    <a:pt x="801973" y="233679"/>
                  </a:lnTo>
                  <a:lnTo>
                    <a:pt x="804456" y="241299"/>
                  </a:lnTo>
                  <a:lnTo>
                    <a:pt x="806706" y="250189"/>
                  </a:lnTo>
                  <a:lnTo>
                    <a:pt x="814394" y="294639"/>
                  </a:lnTo>
                  <a:lnTo>
                    <a:pt x="816219" y="330199"/>
                  </a:lnTo>
                  <a:lnTo>
                    <a:pt x="816070" y="339089"/>
                  </a:lnTo>
                  <a:lnTo>
                    <a:pt x="811703" y="383539"/>
                  </a:lnTo>
                  <a:lnTo>
                    <a:pt x="806211" y="408939"/>
                  </a:lnTo>
                  <a:lnTo>
                    <a:pt x="803908" y="417829"/>
                  </a:lnTo>
                  <a:lnTo>
                    <a:pt x="801371" y="426719"/>
                  </a:lnTo>
                  <a:lnTo>
                    <a:pt x="798606" y="435609"/>
                  </a:lnTo>
                  <a:lnTo>
                    <a:pt x="795610" y="443229"/>
                  </a:lnTo>
                  <a:lnTo>
                    <a:pt x="792386" y="452119"/>
                  </a:lnTo>
                  <a:lnTo>
                    <a:pt x="788937" y="459739"/>
                  </a:lnTo>
                  <a:lnTo>
                    <a:pt x="785268" y="468629"/>
                  </a:lnTo>
                  <a:lnTo>
                    <a:pt x="781380" y="476249"/>
                  </a:lnTo>
                  <a:lnTo>
                    <a:pt x="777272" y="483869"/>
                  </a:lnTo>
                  <a:lnTo>
                    <a:pt x="772951" y="492759"/>
                  </a:lnTo>
                  <a:lnTo>
                    <a:pt x="768423" y="500379"/>
                  </a:lnTo>
                  <a:lnTo>
                    <a:pt x="763687" y="507999"/>
                  </a:lnTo>
                  <a:lnTo>
                    <a:pt x="758745" y="514349"/>
                  </a:lnTo>
                  <a:lnTo>
                    <a:pt x="753602" y="521969"/>
                  </a:lnTo>
                  <a:lnTo>
                    <a:pt x="748267" y="529589"/>
                  </a:lnTo>
                  <a:lnTo>
                    <a:pt x="742740" y="535939"/>
                  </a:lnTo>
                  <a:lnTo>
                    <a:pt x="737020" y="543559"/>
                  </a:lnTo>
                  <a:lnTo>
                    <a:pt x="705760" y="575309"/>
                  </a:lnTo>
                  <a:lnTo>
                    <a:pt x="699009" y="580389"/>
                  </a:lnTo>
                  <a:lnTo>
                    <a:pt x="692102" y="586739"/>
                  </a:lnTo>
                  <a:lnTo>
                    <a:pt x="655391" y="612139"/>
                  </a:lnTo>
                  <a:lnTo>
                    <a:pt x="647653" y="615949"/>
                  </a:lnTo>
                  <a:lnTo>
                    <a:pt x="639802" y="621029"/>
                  </a:lnTo>
                  <a:lnTo>
                    <a:pt x="615585" y="632459"/>
                  </a:lnTo>
                  <a:lnTo>
                    <a:pt x="607320" y="634999"/>
                  </a:lnTo>
                  <a:lnTo>
                    <a:pt x="598965" y="638809"/>
                  </a:lnTo>
                  <a:lnTo>
                    <a:pt x="590522" y="641349"/>
                  </a:lnTo>
                  <a:close/>
                </a:path>
                <a:path w="816610" h="816610">
                  <a:moveTo>
                    <a:pt x="152701" y="798829"/>
                  </a:moveTo>
                  <a:lnTo>
                    <a:pt x="104297" y="798829"/>
                  </a:lnTo>
                  <a:lnTo>
                    <a:pt x="119561" y="796289"/>
                  </a:lnTo>
                  <a:lnTo>
                    <a:pt x="126963" y="793749"/>
                  </a:lnTo>
                  <a:lnTo>
                    <a:pt x="317004" y="610869"/>
                  </a:lnTo>
                  <a:lnTo>
                    <a:pt x="311819" y="608329"/>
                  </a:lnTo>
                  <a:lnTo>
                    <a:pt x="307074" y="604519"/>
                  </a:lnTo>
                  <a:lnTo>
                    <a:pt x="300396" y="600709"/>
                  </a:lnTo>
                  <a:lnTo>
                    <a:pt x="296617" y="598169"/>
                  </a:lnTo>
                  <a:lnTo>
                    <a:pt x="291344" y="594359"/>
                  </a:lnTo>
                  <a:lnTo>
                    <a:pt x="289323" y="593089"/>
                  </a:lnTo>
                  <a:lnTo>
                    <a:pt x="282820" y="588009"/>
                  </a:lnTo>
                  <a:lnTo>
                    <a:pt x="274120" y="581659"/>
                  </a:lnTo>
                  <a:lnTo>
                    <a:pt x="271748" y="579119"/>
                  </a:lnTo>
                  <a:lnTo>
                    <a:pt x="269463" y="577849"/>
                  </a:lnTo>
                  <a:lnTo>
                    <a:pt x="265157" y="574039"/>
                  </a:lnTo>
                  <a:lnTo>
                    <a:pt x="261115" y="570229"/>
                  </a:lnTo>
                  <a:lnTo>
                    <a:pt x="252854" y="561339"/>
                  </a:lnTo>
                  <a:lnTo>
                    <a:pt x="247933" y="557529"/>
                  </a:lnTo>
                  <a:lnTo>
                    <a:pt x="243627" y="552449"/>
                  </a:lnTo>
                  <a:lnTo>
                    <a:pt x="239146" y="547369"/>
                  </a:lnTo>
                  <a:lnTo>
                    <a:pt x="234488" y="542289"/>
                  </a:lnTo>
                  <a:lnTo>
                    <a:pt x="231676" y="538479"/>
                  </a:lnTo>
                  <a:lnTo>
                    <a:pt x="228600" y="534669"/>
                  </a:lnTo>
                  <a:lnTo>
                    <a:pt x="224031" y="528319"/>
                  </a:lnTo>
                  <a:lnTo>
                    <a:pt x="222361" y="525779"/>
                  </a:lnTo>
                  <a:lnTo>
                    <a:pt x="220779" y="523239"/>
                  </a:lnTo>
                  <a:lnTo>
                    <a:pt x="218055" y="520699"/>
                  </a:lnTo>
                  <a:lnTo>
                    <a:pt x="215419" y="516889"/>
                  </a:lnTo>
                  <a:lnTo>
                    <a:pt x="211289" y="510539"/>
                  </a:lnTo>
                  <a:lnTo>
                    <a:pt x="209443" y="506729"/>
                  </a:lnTo>
                  <a:lnTo>
                    <a:pt x="206983" y="502919"/>
                  </a:lnTo>
                  <a:lnTo>
                    <a:pt x="205665" y="501649"/>
                  </a:lnTo>
                  <a:lnTo>
                    <a:pt x="204522" y="499109"/>
                  </a:lnTo>
                  <a:lnTo>
                    <a:pt x="224652" y="499109"/>
                  </a:lnTo>
                  <a:lnTo>
                    <a:pt x="225437" y="500379"/>
                  </a:lnTo>
                  <a:lnTo>
                    <a:pt x="244573" y="527049"/>
                  </a:lnTo>
                  <a:lnTo>
                    <a:pt x="290357" y="571499"/>
                  </a:lnTo>
                  <a:lnTo>
                    <a:pt x="329307" y="598169"/>
                  </a:lnTo>
                  <a:lnTo>
                    <a:pt x="370740" y="618489"/>
                  </a:lnTo>
                  <a:lnTo>
                    <a:pt x="373784" y="619759"/>
                  </a:lnTo>
                  <a:lnTo>
                    <a:pt x="333349" y="619759"/>
                  </a:lnTo>
                  <a:lnTo>
                    <a:pt x="165593" y="788669"/>
                  </a:lnTo>
                  <a:lnTo>
                    <a:pt x="158457" y="795019"/>
                  </a:lnTo>
                  <a:lnTo>
                    <a:pt x="152701" y="798829"/>
                  </a:lnTo>
                  <a:close/>
                </a:path>
                <a:path w="816610" h="816610">
                  <a:moveTo>
                    <a:pt x="511887" y="657859"/>
                  </a:moveTo>
                  <a:lnTo>
                    <a:pt x="485112" y="657859"/>
                  </a:lnTo>
                  <a:lnTo>
                    <a:pt x="445302" y="656589"/>
                  </a:lnTo>
                  <a:lnTo>
                    <a:pt x="406738" y="648969"/>
                  </a:lnTo>
                  <a:lnTo>
                    <a:pt x="369421" y="637539"/>
                  </a:lnTo>
                  <a:lnTo>
                    <a:pt x="333349" y="619759"/>
                  </a:lnTo>
                  <a:lnTo>
                    <a:pt x="373784" y="619759"/>
                  </a:lnTo>
                  <a:lnTo>
                    <a:pt x="389001" y="626109"/>
                  </a:lnTo>
                  <a:lnTo>
                    <a:pt x="407764" y="631189"/>
                  </a:lnTo>
                  <a:lnTo>
                    <a:pt x="446114" y="638809"/>
                  </a:lnTo>
                  <a:lnTo>
                    <a:pt x="485112" y="641349"/>
                  </a:lnTo>
                  <a:lnTo>
                    <a:pt x="590522" y="641349"/>
                  </a:lnTo>
                  <a:lnTo>
                    <a:pt x="556062" y="651509"/>
                  </a:lnTo>
                  <a:lnTo>
                    <a:pt x="511887" y="657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7023" y="1221327"/>
              <a:ext cx="243769" cy="24376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44617" y="1117979"/>
            <a:ext cx="1915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4310" algn="l"/>
              </a:tabLst>
            </a:pPr>
            <a:r>
              <a:rPr spc="60" dirty="0">
                <a:latin typeface="Trebuchet MS"/>
                <a:cs typeface="Trebuchet MS"/>
              </a:rPr>
              <a:t>P</a:t>
            </a:r>
            <a:r>
              <a:rPr spc="-305" dirty="0">
                <a:latin typeface="Trebuchet MS"/>
                <a:cs typeface="Trebuchet MS"/>
              </a:rPr>
              <a:t> </a:t>
            </a:r>
            <a:r>
              <a:rPr spc="250" dirty="0">
                <a:latin typeface="Trebuchet MS"/>
                <a:cs typeface="Trebuchet MS"/>
              </a:rPr>
              <a:t>A</a:t>
            </a:r>
            <a:r>
              <a:rPr spc="-305" dirty="0">
                <a:latin typeface="Trebuchet MS"/>
                <a:cs typeface="Trebuchet MS"/>
              </a:rPr>
              <a:t> </a:t>
            </a:r>
            <a:r>
              <a:rPr spc="305" dirty="0">
                <a:latin typeface="Trebuchet MS"/>
                <a:cs typeface="Trebuchet MS"/>
              </a:rPr>
              <a:t>G</a:t>
            </a:r>
            <a:r>
              <a:rPr spc="-30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E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310" dirty="0">
                <a:latin typeface="Trebuchet MS"/>
                <a:cs typeface="Trebuchet MS"/>
              </a:rPr>
              <a:t>0</a:t>
            </a:r>
            <a:r>
              <a:rPr spc="-305" dirty="0">
                <a:latin typeface="Trebuchet MS"/>
                <a:cs typeface="Trebuchet MS"/>
              </a:rPr>
              <a:t> </a:t>
            </a:r>
            <a:r>
              <a:rPr spc="-615" dirty="0">
                <a:latin typeface="Trebuchet MS"/>
                <a:cs typeface="Trebuchet MS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49003" y="4587433"/>
            <a:ext cx="5881802" cy="4888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100"/>
              </a:spcBef>
            </a:pPr>
            <a:r>
              <a:rPr sz="7500" b="1" spc="6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500" b="1" spc="3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7500" b="1" spc="6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500" b="1" spc="1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7500" b="1" spc="-2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500" b="1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500" b="1" spc="1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7500" b="1" spc="-2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lang="en-US" sz="7500" b="1" spc="-28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 marR="5080" indent="1231900" algn="r">
              <a:lnSpc>
                <a:spcPct val="114599"/>
              </a:lnSpc>
              <a:spcBef>
                <a:spcPts val="2810"/>
              </a:spcBef>
            </a:pPr>
            <a:r>
              <a:rPr lang="en-US" sz="2400" dirty="0">
                <a:solidFill>
                  <a:schemeClr val="bg1"/>
                </a:solidFill>
                <a:latin typeface="Trebuchet MS"/>
                <a:cs typeface="Trebuchet MS"/>
              </a:rPr>
              <a:t>I am Aditya Saputra with experience in database management courses. Proficient in operating Microsoft Office, Canva, and Database Applications MySQL and Oracle, as well as having a keen interest in adapting to the developments in the Information and Communication Technology Industry.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2423" y="4916348"/>
            <a:ext cx="9319077" cy="37211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651187" y="2"/>
            <a:ext cx="0" cy="3950335"/>
          </a:xfrm>
          <a:custGeom>
            <a:avLst/>
            <a:gdLst/>
            <a:ahLst/>
            <a:cxnLst/>
            <a:rect l="l" t="t" r="r" b="b"/>
            <a:pathLst>
              <a:path h="3950335">
                <a:moveTo>
                  <a:pt x="0" y="0"/>
                </a:moveTo>
                <a:lnTo>
                  <a:pt x="0" y="3949754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926465" y="2"/>
            <a:ext cx="0" cy="3950335"/>
          </a:xfrm>
          <a:custGeom>
            <a:avLst/>
            <a:gdLst/>
            <a:ahLst/>
            <a:cxnLst/>
            <a:rect l="l" t="t" r="r" b="b"/>
            <a:pathLst>
              <a:path h="3950335">
                <a:moveTo>
                  <a:pt x="0" y="0"/>
                </a:moveTo>
                <a:lnTo>
                  <a:pt x="0" y="3949754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35247" y="2"/>
            <a:ext cx="0" cy="3950335"/>
          </a:xfrm>
          <a:custGeom>
            <a:avLst/>
            <a:gdLst/>
            <a:ahLst/>
            <a:cxnLst/>
            <a:rect l="l" t="t" r="r" b="b"/>
            <a:pathLst>
              <a:path h="3950335">
                <a:moveTo>
                  <a:pt x="0" y="0"/>
                </a:moveTo>
                <a:lnTo>
                  <a:pt x="0" y="3949754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62139" y="2"/>
            <a:ext cx="0" cy="3950335"/>
          </a:xfrm>
          <a:custGeom>
            <a:avLst/>
            <a:gdLst/>
            <a:ahLst/>
            <a:cxnLst/>
            <a:rect l="l" t="t" r="r" b="b"/>
            <a:pathLst>
              <a:path h="3950335">
                <a:moveTo>
                  <a:pt x="0" y="0"/>
                </a:moveTo>
                <a:lnTo>
                  <a:pt x="0" y="3949754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71827" y="2"/>
            <a:ext cx="0" cy="3950335"/>
          </a:xfrm>
          <a:custGeom>
            <a:avLst/>
            <a:gdLst/>
            <a:ahLst/>
            <a:cxnLst/>
            <a:rect l="l" t="t" r="r" b="b"/>
            <a:pathLst>
              <a:path h="3950335">
                <a:moveTo>
                  <a:pt x="0" y="0"/>
                </a:moveTo>
                <a:lnTo>
                  <a:pt x="0" y="3949754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953250" cy="10287000"/>
            <a:chOff x="0" y="0"/>
            <a:chExt cx="695325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95325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81240" y="38"/>
              <a:ext cx="0" cy="3228340"/>
            </a:xfrm>
            <a:custGeom>
              <a:avLst/>
              <a:gdLst/>
              <a:ahLst/>
              <a:cxnLst/>
              <a:rect l="l" t="t" r="r" b="b"/>
              <a:pathLst>
                <a:path h="3228340">
                  <a:moveTo>
                    <a:pt x="0" y="0"/>
                  </a:moveTo>
                  <a:lnTo>
                    <a:pt x="0" y="322801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6518" y="38"/>
              <a:ext cx="0" cy="3228340"/>
            </a:xfrm>
            <a:custGeom>
              <a:avLst/>
              <a:gdLst/>
              <a:ahLst/>
              <a:cxnLst/>
              <a:rect l="l" t="t" r="r" b="b"/>
              <a:pathLst>
                <a:path h="3228340">
                  <a:moveTo>
                    <a:pt x="0" y="0"/>
                  </a:moveTo>
                  <a:lnTo>
                    <a:pt x="0" y="322801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65302" y="38"/>
              <a:ext cx="0" cy="3228340"/>
            </a:xfrm>
            <a:custGeom>
              <a:avLst/>
              <a:gdLst/>
              <a:ahLst/>
              <a:cxnLst/>
              <a:rect l="l" t="t" r="r" b="b"/>
              <a:pathLst>
                <a:path h="3228340">
                  <a:moveTo>
                    <a:pt x="0" y="0"/>
                  </a:moveTo>
                  <a:lnTo>
                    <a:pt x="0" y="322801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92194" y="38"/>
              <a:ext cx="0" cy="3228340"/>
            </a:xfrm>
            <a:custGeom>
              <a:avLst/>
              <a:gdLst/>
              <a:ahLst/>
              <a:cxnLst/>
              <a:rect l="l" t="t" r="r" b="b"/>
              <a:pathLst>
                <a:path h="3228340">
                  <a:moveTo>
                    <a:pt x="0" y="0"/>
                  </a:moveTo>
                  <a:lnTo>
                    <a:pt x="0" y="322801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1880" y="38"/>
              <a:ext cx="0" cy="3228340"/>
            </a:xfrm>
            <a:custGeom>
              <a:avLst/>
              <a:gdLst/>
              <a:ahLst/>
              <a:cxnLst/>
              <a:rect l="l" t="t" r="r" b="b"/>
              <a:pathLst>
                <a:path h="3228340">
                  <a:moveTo>
                    <a:pt x="0" y="0"/>
                  </a:moveTo>
                  <a:lnTo>
                    <a:pt x="0" y="322801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6082835" y="1035432"/>
            <a:ext cx="807720" cy="799465"/>
          </a:xfrm>
          <a:custGeom>
            <a:avLst/>
            <a:gdLst/>
            <a:ahLst/>
            <a:cxnLst/>
            <a:rect l="l" t="t" r="r" b="b"/>
            <a:pathLst>
              <a:path w="807719" h="799464">
                <a:moveTo>
                  <a:pt x="8865" y="799382"/>
                </a:moveTo>
                <a:lnTo>
                  <a:pt x="0" y="789683"/>
                </a:lnTo>
                <a:lnTo>
                  <a:pt x="74" y="788129"/>
                </a:lnTo>
                <a:lnTo>
                  <a:pt x="523" y="786592"/>
                </a:lnTo>
                <a:lnTo>
                  <a:pt x="65780" y="556331"/>
                </a:lnTo>
                <a:lnTo>
                  <a:pt x="66841" y="553514"/>
                </a:lnTo>
                <a:lnTo>
                  <a:pt x="68125" y="550782"/>
                </a:lnTo>
                <a:lnTo>
                  <a:pt x="67925" y="548693"/>
                </a:lnTo>
                <a:lnTo>
                  <a:pt x="68345" y="546737"/>
                </a:lnTo>
                <a:lnTo>
                  <a:pt x="70423" y="543091"/>
                </a:lnTo>
                <a:lnTo>
                  <a:pt x="71892" y="541733"/>
                </a:lnTo>
                <a:lnTo>
                  <a:pt x="73791" y="540840"/>
                </a:lnTo>
                <a:lnTo>
                  <a:pt x="75417" y="538612"/>
                </a:lnTo>
                <a:lnTo>
                  <a:pt x="615166" y="19944"/>
                </a:lnTo>
                <a:lnTo>
                  <a:pt x="651165" y="0"/>
                </a:lnTo>
                <a:lnTo>
                  <a:pt x="665333" y="92"/>
                </a:lnTo>
                <a:lnTo>
                  <a:pt x="672151" y="1464"/>
                </a:lnTo>
                <a:lnTo>
                  <a:pt x="685253" y="6856"/>
                </a:lnTo>
                <a:lnTo>
                  <a:pt x="691060" y="10681"/>
                </a:lnTo>
                <a:lnTo>
                  <a:pt x="696125" y="15635"/>
                </a:lnTo>
                <a:lnTo>
                  <a:pt x="700640" y="19944"/>
                </a:lnTo>
                <a:lnTo>
                  <a:pt x="653723" y="19944"/>
                </a:lnTo>
                <a:lnTo>
                  <a:pt x="649353" y="20748"/>
                </a:lnTo>
                <a:lnTo>
                  <a:pt x="640927" y="24056"/>
                </a:lnTo>
                <a:lnTo>
                  <a:pt x="637177" y="26440"/>
                </a:lnTo>
                <a:lnTo>
                  <a:pt x="633891" y="29553"/>
                </a:lnTo>
                <a:lnTo>
                  <a:pt x="569372" y="91488"/>
                </a:lnTo>
                <a:lnTo>
                  <a:pt x="583789" y="105306"/>
                </a:lnTo>
                <a:lnTo>
                  <a:pt x="555056" y="105306"/>
                </a:lnTo>
                <a:lnTo>
                  <a:pt x="105206" y="537162"/>
                </a:lnTo>
                <a:lnTo>
                  <a:pt x="133372" y="537926"/>
                </a:lnTo>
                <a:lnTo>
                  <a:pt x="165526" y="542978"/>
                </a:lnTo>
                <a:lnTo>
                  <a:pt x="197867" y="554889"/>
                </a:lnTo>
                <a:lnTo>
                  <a:pt x="200614" y="556930"/>
                </a:lnTo>
                <a:lnTo>
                  <a:pt x="109981" y="556930"/>
                </a:lnTo>
                <a:lnTo>
                  <a:pt x="86417" y="558536"/>
                </a:lnTo>
                <a:lnTo>
                  <a:pt x="85517" y="560370"/>
                </a:lnTo>
                <a:lnTo>
                  <a:pt x="84755" y="562258"/>
                </a:lnTo>
                <a:lnTo>
                  <a:pt x="84130" y="564203"/>
                </a:lnTo>
                <a:lnTo>
                  <a:pt x="24681" y="774464"/>
                </a:lnTo>
                <a:lnTo>
                  <a:pt x="91734" y="774464"/>
                </a:lnTo>
                <a:lnTo>
                  <a:pt x="13049" y="798820"/>
                </a:lnTo>
                <a:lnTo>
                  <a:pt x="12210" y="799101"/>
                </a:lnTo>
                <a:lnTo>
                  <a:pt x="11348" y="799267"/>
                </a:lnTo>
                <a:lnTo>
                  <a:pt x="8865" y="799382"/>
                </a:lnTo>
                <a:close/>
              </a:path>
              <a:path w="807719" h="799464">
                <a:moveTo>
                  <a:pt x="743668" y="231364"/>
                </a:moveTo>
                <a:lnTo>
                  <a:pt x="715312" y="231364"/>
                </a:lnTo>
                <a:lnTo>
                  <a:pt x="776153" y="170125"/>
                </a:lnTo>
                <a:lnTo>
                  <a:pt x="779570" y="166802"/>
                </a:lnTo>
                <a:lnTo>
                  <a:pt x="782213" y="162926"/>
                </a:lnTo>
                <a:lnTo>
                  <a:pt x="785913" y="154167"/>
                </a:lnTo>
                <a:lnTo>
                  <a:pt x="786841" y="149589"/>
                </a:lnTo>
                <a:lnTo>
                  <a:pt x="786841" y="140058"/>
                </a:lnTo>
                <a:lnTo>
                  <a:pt x="682405" y="30050"/>
                </a:lnTo>
                <a:lnTo>
                  <a:pt x="679184" y="26870"/>
                </a:lnTo>
                <a:lnTo>
                  <a:pt x="675484" y="24410"/>
                </a:lnTo>
                <a:lnTo>
                  <a:pt x="667127" y="20930"/>
                </a:lnTo>
                <a:lnTo>
                  <a:pt x="662775" y="20037"/>
                </a:lnTo>
                <a:lnTo>
                  <a:pt x="653723" y="19944"/>
                </a:lnTo>
                <a:lnTo>
                  <a:pt x="700640" y="19944"/>
                </a:lnTo>
                <a:lnTo>
                  <a:pt x="789872" y="105108"/>
                </a:lnTo>
                <a:lnTo>
                  <a:pt x="792574" y="107655"/>
                </a:lnTo>
                <a:lnTo>
                  <a:pt x="794995" y="110446"/>
                </a:lnTo>
                <a:lnTo>
                  <a:pt x="807160" y="140991"/>
                </a:lnTo>
                <a:lnTo>
                  <a:pt x="807128" y="149589"/>
                </a:lnTo>
                <a:lnTo>
                  <a:pt x="790668" y="184639"/>
                </a:lnTo>
                <a:lnTo>
                  <a:pt x="743668" y="231364"/>
                </a:lnTo>
                <a:close/>
              </a:path>
              <a:path w="807719" h="799464">
                <a:moveTo>
                  <a:pt x="282842" y="689266"/>
                </a:moveTo>
                <a:lnTo>
                  <a:pt x="254924" y="689266"/>
                </a:lnTo>
                <a:lnTo>
                  <a:pt x="701195" y="245481"/>
                </a:lnTo>
                <a:lnTo>
                  <a:pt x="555056" y="105306"/>
                </a:lnTo>
                <a:lnTo>
                  <a:pt x="583789" y="105306"/>
                </a:lnTo>
                <a:lnTo>
                  <a:pt x="715312" y="231364"/>
                </a:lnTo>
                <a:lnTo>
                  <a:pt x="743668" y="231364"/>
                </a:lnTo>
                <a:lnTo>
                  <a:pt x="282842" y="689266"/>
                </a:lnTo>
                <a:close/>
              </a:path>
              <a:path w="807719" h="799464">
                <a:moveTo>
                  <a:pt x="91734" y="774464"/>
                </a:moveTo>
                <a:lnTo>
                  <a:pt x="24681" y="774464"/>
                </a:lnTo>
                <a:lnTo>
                  <a:pt x="226193" y="712131"/>
                </a:lnTo>
                <a:lnTo>
                  <a:pt x="227982" y="711478"/>
                </a:lnTo>
                <a:lnTo>
                  <a:pt x="229705" y="710683"/>
                </a:lnTo>
                <a:lnTo>
                  <a:pt x="231363" y="709745"/>
                </a:lnTo>
                <a:lnTo>
                  <a:pt x="236557" y="671833"/>
                </a:lnTo>
                <a:lnTo>
                  <a:pt x="235116" y="639149"/>
                </a:lnTo>
                <a:lnTo>
                  <a:pt x="212176" y="589951"/>
                </a:lnTo>
                <a:lnTo>
                  <a:pt x="180224" y="568406"/>
                </a:lnTo>
                <a:lnTo>
                  <a:pt x="109981" y="556930"/>
                </a:lnTo>
                <a:lnTo>
                  <a:pt x="200614" y="556930"/>
                </a:lnTo>
                <a:lnTo>
                  <a:pt x="226591" y="576232"/>
                </a:lnTo>
                <a:lnTo>
                  <a:pt x="242384" y="598059"/>
                </a:lnTo>
                <a:lnTo>
                  <a:pt x="252352" y="624249"/>
                </a:lnTo>
                <a:lnTo>
                  <a:pt x="256523" y="654688"/>
                </a:lnTo>
                <a:lnTo>
                  <a:pt x="254924" y="689266"/>
                </a:lnTo>
                <a:lnTo>
                  <a:pt x="282842" y="689266"/>
                </a:lnTo>
                <a:lnTo>
                  <a:pt x="254427" y="717500"/>
                </a:lnTo>
                <a:lnTo>
                  <a:pt x="252377" y="719367"/>
                </a:lnTo>
                <a:lnTo>
                  <a:pt x="250190" y="721057"/>
                </a:lnTo>
                <a:lnTo>
                  <a:pt x="247866" y="722570"/>
                </a:lnTo>
                <a:lnTo>
                  <a:pt x="246084" y="726208"/>
                </a:lnTo>
                <a:lnTo>
                  <a:pt x="243168" y="728064"/>
                </a:lnTo>
                <a:lnTo>
                  <a:pt x="239117" y="728137"/>
                </a:lnTo>
                <a:lnTo>
                  <a:pt x="236742" y="729320"/>
                </a:lnTo>
                <a:lnTo>
                  <a:pt x="234289" y="730314"/>
                </a:lnTo>
                <a:lnTo>
                  <a:pt x="91734" y="774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52727" y="3886393"/>
            <a:ext cx="5554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1" spc="-2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500" b="1" spc="5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7500" b="1" spc="1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7500" b="1" spc="1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7500" b="1" spc="6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500" b="1" spc="-2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500" b="1" spc="-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7500" b="1" spc="6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500" b="1" spc="50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2727" y="5443663"/>
            <a:ext cx="5379720" cy="27116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400" b="1" spc="1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b="1" spc="-4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lang="en-US" sz="2400" b="1" spc="-50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24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509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lang="en-US" sz="2400" b="1" spc="-450" dirty="0">
                <a:solidFill>
                  <a:srgbClr val="FFFFFF"/>
                </a:solidFill>
                <a:latin typeface="Trebuchet MS"/>
                <a:cs typeface="Trebuchet MS"/>
              </a:rPr>
              <a:t>21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lang="en-US"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SMA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lang="en-US" sz="2250" i="1" dirty="0">
                <a:solidFill>
                  <a:schemeClr val="bg1"/>
                </a:solidFill>
                <a:latin typeface="Lucida Sans Unicode"/>
                <a:cs typeface="Lucida Sans Unicode"/>
              </a:rPr>
              <a:t>LULUS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r>
              <a:rPr lang="en-US" sz="2400" b="1" spc="-25" dirty="0">
                <a:solidFill>
                  <a:srgbClr val="FFFFFF"/>
                </a:solidFill>
                <a:latin typeface="Trebuchet MS"/>
                <a:cs typeface="Trebuchet MS"/>
              </a:rPr>
              <a:t>21</a:t>
            </a:r>
            <a:r>
              <a:rPr sz="24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400" b="1" spc="509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4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lang="en-US" sz="2400" b="1" spc="140" dirty="0">
                <a:solidFill>
                  <a:srgbClr val="FFFFFF"/>
                </a:solidFill>
                <a:latin typeface="Trebuchet MS"/>
                <a:cs typeface="Trebuchet MS"/>
              </a:rPr>
              <a:t>GUNADARMA UNIVERSITY</a:t>
            </a:r>
            <a:endParaRPr lang="en-US" sz="2400" b="1" spc="16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lang="en-US" sz="2400" b="1" spc="160" dirty="0">
                <a:solidFill>
                  <a:srgbClr val="FFFFFF"/>
                </a:solidFill>
                <a:latin typeface="Trebuchet MS"/>
                <a:cs typeface="Trebuchet MS"/>
              </a:rPr>
              <a:t>STUDENT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61700">
              <a:lnSpc>
                <a:spcPct val="100000"/>
              </a:lnSpc>
              <a:spcBef>
                <a:spcPts val="100"/>
              </a:spcBef>
              <a:tabLst>
                <a:tab pos="12513945" algn="l"/>
              </a:tabLst>
            </a:pPr>
            <a:r>
              <a:rPr spc="75" dirty="0"/>
              <a:t>P</a:t>
            </a:r>
            <a:r>
              <a:rPr spc="-350" dirty="0"/>
              <a:t> </a:t>
            </a:r>
            <a:r>
              <a:rPr spc="-50" dirty="0"/>
              <a:t>A</a:t>
            </a:r>
            <a:r>
              <a:rPr spc="-350" dirty="0"/>
              <a:t> </a:t>
            </a:r>
            <a:r>
              <a:rPr spc="165" dirty="0"/>
              <a:t>G</a:t>
            </a:r>
            <a:r>
              <a:rPr spc="-350" dirty="0"/>
              <a:t> </a:t>
            </a:r>
            <a:r>
              <a:rPr spc="-90" dirty="0"/>
              <a:t>E</a:t>
            </a:r>
            <a:r>
              <a:rPr dirty="0"/>
              <a:t>	</a:t>
            </a:r>
            <a:r>
              <a:rPr spc="-15" dirty="0"/>
              <a:t>0</a:t>
            </a:r>
            <a:r>
              <a:rPr spc="-350" dirty="0"/>
              <a:t> </a:t>
            </a:r>
            <a:r>
              <a:rPr spc="-175" dirty="0"/>
              <a:t>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A242C4-BC41-048E-540D-D6FBDE654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152900"/>
            <a:ext cx="10439400" cy="4433468"/>
          </a:xfrm>
          <a:prstGeom prst="flowChartTerminator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8682" y="800386"/>
            <a:ext cx="598233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1" spc="660" dirty="0">
                <a:latin typeface="Trebuchet MS"/>
                <a:cs typeface="Trebuchet MS"/>
              </a:rPr>
              <a:t>MY</a:t>
            </a:r>
            <a:r>
              <a:rPr sz="7500" b="1" spc="-545" dirty="0">
                <a:latin typeface="Trebuchet MS"/>
                <a:cs typeface="Trebuchet MS"/>
              </a:rPr>
              <a:t> </a:t>
            </a:r>
            <a:r>
              <a:rPr sz="7500" b="1" spc="270" dirty="0">
                <a:latin typeface="Trebuchet MS"/>
                <a:cs typeface="Trebuchet MS"/>
              </a:rPr>
              <a:t>PROJECT</a:t>
            </a:r>
            <a:endParaRPr sz="75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15710" y="1117979"/>
            <a:ext cx="2017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4310" algn="l"/>
              </a:tabLst>
            </a:pP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00" spc="3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2423" y="1029124"/>
            <a:ext cx="914400" cy="885825"/>
            <a:chOff x="1472423" y="1029124"/>
            <a:chExt cx="914400" cy="885825"/>
          </a:xfrm>
        </p:grpSpPr>
        <p:sp>
          <p:nvSpPr>
            <p:cNvPr id="5" name="object 5"/>
            <p:cNvSpPr/>
            <p:nvPr/>
          </p:nvSpPr>
          <p:spPr>
            <a:xfrm>
              <a:off x="1472423" y="1029124"/>
              <a:ext cx="914400" cy="885825"/>
            </a:xfrm>
            <a:custGeom>
              <a:avLst/>
              <a:gdLst/>
              <a:ahLst/>
              <a:cxnLst/>
              <a:rect l="l" t="t" r="r" b="b"/>
              <a:pathLst>
                <a:path w="914400" h="885825">
                  <a:moveTo>
                    <a:pt x="320576" y="688593"/>
                  </a:moveTo>
                  <a:lnTo>
                    <a:pt x="71580" y="687775"/>
                  </a:lnTo>
                  <a:lnTo>
                    <a:pt x="66847" y="687775"/>
                  </a:lnTo>
                  <a:lnTo>
                    <a:pt x="62165" y="687311"/>
                  </a:lnTo>
                  <a:lnTo>
                    <a:pt x="24038" y="669918"/>
                  </a:lnTo>
                  <a:lnTo>
                    <a:pt x="2134" y="634192"/>
                  </a:lnTo>
                  <a:lnTo>
                    <a:pt x="0" y="67546"/>
                  </a:lnTo>
                  <a:lnTo>
                    <a:pt x="462" y="62849"/>
                  </a:lnTo>
                  <a:lnTo>
                    <a:pt x="17787" y="24560"/>
                  </a:lnTo>
                  <a:lnTo>
                    <a:pt x="53453" y="2330"/>
                  </a:lnTo>
                  <a:lnTo>
                    <a:pt x="67450" y="0"/>
                  </a:lnTo>
                  <a:lnTo>
                    <a:pt x="850818" y="0"/>
                  </a:lnTo>
                  <a:lnTo>
                    <a:pt x="890133" y="14851"/>
                  </a:lnTo>
                  <a:lnTo>
                    <a:pt x="896378" y="20451"/>
                  </a:lnTo>
                  <a:lnTo>
                    <a:pt x="68895" y="20451"/>
                  </a:lnTo>
                  <a:lnTo>
                    <a:pt x="65529" y="20789"/>
                  </a:lnTo>
                  <a:lnTo>
                    <a:pt x="31156" y="40689"/>
                  </a:lnTo>
                  <a:lnTo>
                    <a:pt x="20506" y="618661"/>
                  </a:lnTo>
                  <a:lnTo>
                    <a:pt x="20792" y="622020"/>
                  </a:lnTo>
                  <a:lnTo>
                    <a:pt x="40244" y="656457"/>
                  </a:lnTo>
                  <a:lnTo>
                    <a:pt x="444012" y="668063"/>
                  </a:lnTo>
                  <a:lnTo>
                    <a:pt x="446779" y="669719"/>
                  </a:lnTo>
                  <a:lnTo>
                    <a:pt x="448319" y="671757"/>
                  </a:lnTo>
                  <a:lnTo>
                    <a:pt x="449753" y="677078"/>
                  </a:lnTo>
                  <a:lnTo>
                    <a:pt x="449445" y="679614"/>
                  </a:lnTo>
                  <a:lnTo>
                    <a:pt x="429826" y="687775"/>
                  </a:lnTo>
                  <a:lnTo>
                    <a:pt x="71580" y="687775"/>
                  </a:lnTo>
                  <a:lnTo>
                    <a:pt x="429820" y="687775"/>
                  </a:lnTo>
                  <a:lnTo>
                    <a:pt x="424277" y="687992"/>
                  </a:lnTo>
                  <a:lnTo>
                    <a:pt x="320576" y="688593"/>
                  </a:lnTo>
                  <a:close/>
                </a:path>
                <a:path w="914400" h="885825">
                  <a:moveTo>
                    <a:pt x="914400" y="668141"/>
                  </a:moveTo>
                  <a:lnTo>
                    <a:pt x="897818" y="668141"/>
                  </a:lnTo>
                  <a:lnTo>
                    <a:pt x="897818" y="68889"/>
                  </a:lnTo>
                  <a:lnTo>
                    <a:pt x="897486" y="65522"/>
                  </a:lnTo>
                  <a:lnTo>
                    <a:pt x="877654" y="31109"/>
                  </a:lnTo>
                  <a:lnTo>
                    <a:pt x="68895" y="20451"/>
                  </a:lnTo>
                  <a:lnTo>
                    <a:pt x="896378" y="20451"/>
                  </a:lnTo>
                  <a:lnTo>
                    <a:pt x="914400" y="48570"/>
                  </a:lnTo>
                  <a:lnTo>
                    <a:pt x="914400" y="668141"/>
                  </a:lnTo>
                  <a:close/>
                </a:path>
                <a:path w="914400" h="885825">
                  <a:moveTo>
                    <a:pt x="783802" y="885400"/>
                  </a:moveTo>
                  <a:lnTo>
                    <a:pt x="771875" y="885400"/>
                  </a:lnTo>
                  <a:lnTo>
                    <a:pt x="413096" y="522591"/>
                  </a:lnTo>
                  <a:lnTo>
                    <a:pt x="412108" y="520205"/>
                  </a:lnTo>
                  <a:lnTo>
                    <a:pt x="412096" y="429064"/>
                  </a:lnTo>
                  <a:lnTo>
                    <a:pt x="347367" y="363108"/>
                  </a:lnTo>
                  <a:lnTo>
                    <a:pt x="345385" y="361114"/>
                  </a:lnTo>
                  <a:lnTo>
                    <a:pt x="344394" y="358711"/>
                  </a:lnTo>
                  <a:lnTo>
                    <a:pt x="344394" y="353087"/>
                  </a:lnTo>
                  <a:lnTo>
                    <a:pt x="345385" y="350684"/>
                  </a:lnTo>
                  <a:lnTo>
                    <a:pt x="349367" y="346673"/>
                  </a:lnTo>
                  <a:lnTo>
                    <a:pt x="351787" y="345665"/>
                  </a:lnTo>
                  <a:lnTo>
                    <a:pt x="357468" y="345665"/>
                  </a:lnTo>
                  <a:lnTo>
                    <a:pt x="359888" y="346673"/>
                  </a:lnTo>
                  <a:lnTo>
                    <a:pt x="361888" y="348690"/>
                  </a:lnTo>
                  <a:lnTo>
                    <a:pt x="426616" y="414748"/>
                  </a:lnTo>
                  <a:lnTo>
                    <a:pt x="508452" y="414760"/>
                  </a:lnTo>
                  <a:lnTo>
                    <a:pt x="510838" y="415748"/>
                  </a:lnTo>
                  <a:lnTo>
                    <a:pt x="530361" y="435199"/>
                  </a:lnTo>
                  <a:lnTo>
                    <a:pt x="432547" y="435199"/>
                  </a:lnTo>
                  <a:lnTo>
                    <a:pt x="432547" y="513222"/>
                  </a:lnTo>
                  <a:lnTo>
                    <a:pt x="777768" y="862225"/>
                  </a:lnTo>
                  <a:lnTo>
                    <a:pt x="806123" y="862225"/>
                  </a:lnTo>
                  <a:lnTo>
                    <a:pt x="783802" y="885400"/>
                  </a:lnTo>
                  <a:close/>
                </a:path>
                <a:path w="914400" h="885825">
                  <a:moveTo>
                    <a:pt x="806123" y="862225"/>
                  </a:moveTo>
                  <a:lnTo>
                    <a:pt x="777768" y="862225"/>
                  </a:lnTo>
                  <a:lnTo>
                    <a:pt x="852109" y="784612"/>
                  </a:lnTo>
                  <a:lnTo>
                    <a:pt x="733907" y="666786"/>
                  </a:lnTo>
                  <a:lnTo>
                    <a:pt x="501469" y="435199"/>
                  </a:lnTo>
                  <a:lnTo>
                    <a:pt x="530361" y="435199"/>
                  </a:lnTo>
                  <a:lnTo>
                    <a:pt x="764167" y="668141"/>
                  </a:lnTo>
                  <a:lnTo>
                    <a:pt x="914400" y="668141"/>
                  </a:lnTo>
                  <a:lnTo>
                    <a:pt x="914400" y="686881"/>
                  </a:lnTo>
                  <a:lnTo>
                    <a:pt x="913277" y="688003"/>
                  </a:lnTo>
                  <a:lnTo>
                    <a:pt x="910867" y="689002"/>
                  </a:lnTo>
                  <a:lnTo>
                    <a:pt x="784823" y="689002"/>
                  </a:lnTo>
                  <a:lnTo>
                    <a:pt x="873787" y="777556"/>
                  </a:lnTo>
                  <a:lnTo>
                    <a:pt x="875769" y="779551"/>
                  </a:lnTo>
                  <a:lnTo>
                    <a:pt x="876761" y="781954"/>
                  </a:lnTo>
                  <a:lnTo>
                    <a:pt x="876761" y="787578"/>
                  </a:lnTo>
                  <a:lnTo>
                    <a:pt x="875769" y="789981"/>
                  </a:lnTo>
                  <a:lnTo>
                    <a:pt x="873787" y="791975"/>
                  </a:lnTo>
                  <a:lnTo>
                    <a:pt x="806123" y="862225"/>
                  </a:lnTo>
                  <a:close/>
                </a:path>
                <a:path w="914400" h="885825">
                  <a:moveTo>
                    <a:pt x="444012" y="668063"/>
                  </a:moveTo>
                  <a:lnTo>
                    <a:pt x="303110" y="668063"/>
                  </a:lnTo>
                  <a:lnTo>
                    <a:pt x="424423" y="667575"/>
                  </a:lnTo>
                  <a:lnTo>
                    <a:pt x="436842" y="667119"/>
                  </a:lnTo>
                  <a:lnTo>
                    <a:pt x="439526" y="666493"/>
                  </a:lnTo>
                  <a:lnTo>
                    <a:pt x="442050" y="666888"/>
                  </a:lnTo>
                  <a:lnTo>
                    <a:pt x="444012" y="668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5967" y="1301735"/>
              <a:ext cx="143160" cy="1431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17421" y="1128622"/>
              <a:ext cx="20955" cy="490220"/>
            </a:xfrm>
            <a:custGeom>
              <a:avLst/>
              <a:gdLst/>
              <a:ahLst/>
              <a:cxnLst/>
              <a:rect l="l" t="t" r="r" b="b"/>
              <a:pathLst>
                <a:path w="20955" h="490219">
                  <a:moveTo>
                    <a:pt x="20447" y="359371"/>
                  </a:moveTo>
                  <a:lnTo>
                    <a:pt x="19443" y="356958"/>
                  </a:lnTo>
                  <a:lnTo>
                    <a:pt x="15455" y="352971"/>
                  </a:lnTo>
                  <a:lnTo>
                    <a:pt x="13042" y="351967"/>
                  </a:lnTo>
                  <a:lnTo>
                    <a:pt x="7404" y="351967"/>
                  </a:lnTo>
                  <a:lnTo>
                    <a:pt x="4991" y="352971"/>
                  </a:lnTo>
                  <a:lnTo>
                    <a:pt x="990" y="356958"/>
                  </a:lnTo>
                  <a:lnTo>
                    <a:pt x="0" y="359371"/>
                  </a:lnTo>
                  <a:lnTo>
                    <a:pt x="0" y="362191"/>
                  </a:lnTo>
                  <a:lnTo>
                    <a:pt x="0" y="482714"/>
                  </a:lnTo>
                  <a:lnTo>
                    <a:pt x="990" y="485127"/>
                  </a:lnTo>
                  <a:lnTo>
                    <a:pt x="4991" y="489115"/>
                  </a:lnTo>
                  <a:lnTo>
                    <a:pt x="7404" y="490118"/>
                  </a:lnTo>
                  <a:lnTo>
                    <a:pt x="13042" y="490118"/>
                  </a:lnTo>
                  <a:lnTo>
                    <a:pt x="15455" y="489115"/>
                  </a:lnTo>
                  <a:lnTo>
                    <a:pt x="19443" y="485127"/>
                  </a:lnTo>
                  <a:lnTo>
                    <a:pt x="20447" y="482714"/>
                  </a:lnTo>
                  <a:lnTo>
                    <a:pt x="20447" y="359371"/>
                  </a:lnTo>
                  <a:close/>
                </a:path>
                <a:path w="20955" h="490219">
                  <a:moveTo>
                    <a:pt x="20447" y="7404"/>
                  </a:moveTo>
                  <a:lnTo>
                    <a:pt x="19443" y="4991"/>
                  </a:lnTo>
                  <a:lnTo>
                    <a:pt x="15455" y="990"/>
                  </a:lnTo>
                  <a:lnTo>
                    <a:pt x="13042" y="0"/>
                  </a:lnTo>
                  <a:lnTo>
                    <a:pt x="7404" y="0"/>
                  </a:lnTo>
                  <a:lnTo>
                    <a:pt x="4991" y="990"/>
                  </a:lnTo>
                  <a:lnTo>
                    <a:pt x="990" y="4991"/>
                  </a:lnTo>
                  <a:lnTo>
                    <a:pt x="0" y="7404"/>
                  </a:lnTo>
                  <a:lnTo>
                    <a:pt x="0" y="130238"/>
                  </a:lnTo>
                  <a:lnTo>
                    <a:pt x="990" y="132638"/>
                  </a:lnTo>
                  <a:lnTo>
                    <a:pt x="4991" y="136639"/>
                  </a:lnTo>
                  <a:lnTo>
                    <a:pt x="7404" y="137629"/>
                  </a:lnTo>
                  <a:lnTo>
                    <a:pt x="13042" y="137629"/>
                  </a:lnTo>
                  <a:lnTo>
                    <a:pt x="15455" y="136639"/>
                  </a:lnTo>
                  <a:lnTo>
                    <a:pt x="19443" y="132638"/>
                  </a:lnTo>
                  <a:lnTo>
                    <a:pt x="20447" y="130238"/>
                  </a:lnTo>
                  <a:lnTo>
                    <a:pt x="20447" y="127406"/>
                  </a:lnTo>
                  <a:lnTo>
                    <a:pt x="20447" y="74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2889" y="9026631"/>
            <a:ext cx="228600" cy="2286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28" y="9026631"/>
            <a:ext cx="228599" cy="228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2423" y="9026631"/>
            <a:ext cx="228600" cy="2286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6024342" y="28"/>
            <a:ext cx="1220639" cy="1916430"/>
            <a:chOff x="16024342" y="28"/>
            <a:chExt cx="1220639" cy="1916430"/>
          </a:xfrm>
        </p:grpSpPr>
        <p:sp>
          <p:nvSpPr>
            <p:cNvPr id="15" name="object 15"/>
            <p:cNvSpPr/>
            <p:nvPr/>
          </p:nvSpPr>
          <p:spPr>
            <a:xfrm>
              <a:off x="16024342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99620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608404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35295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44981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470B76D-0C92-3237-03F4-CC9FE3C95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669" y="3164911"/>
            <a:ext cx="5004588" cy="37772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5DE601-84F3-C40E-8B68-7F30FE64E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257" y="3164911"/>
            <a:ext cx="5036331" cy="3777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C29C9-0594-419F-0197-128165F93E03}"/>
              </a:ext>
            </a:extLst>
          </p:cNvPr>
          <p:cNvSpPr txBox="1"/>
          <p:nvPr/>
        </p:nvSpPr>
        <p:spPr>
          <a:xfrm>
            <a:off x="6134100" y="7124700"/>
            <a:ext cx="6019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rgbClr val="E8EAE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reation of educational game "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PacMath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8682" y="800386"/>
            <a:ext cx="1065404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660" dirty="0">
                <a:latin typeface="Trebuchet MS"/>
                <a:cs typeface="Trebuchet MS"/>
              </a:rPr>
              <a:t>MY</a:t>
            </a:r>
            <a:r>
              <a:rPr lang="en-US" sz="5400" b="1" spc="840" dirty="0">
                <a:solidFill>
                  <a:schemeClr val="bg1"/>
                </a:solidFill>
                <a:latin typeface="Trebuchet MS"/>
                <a:cs typeface="Trebuchet MS"/>
              </a:rPr>
              <a:t> EXPERIENCE TRAINING</a:t>
            </a:r>
            <a:endParaRPr sz="6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15710" y="1117979"/>
            <a:ext cx="2017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4310" algn="l"/>
              </a:tabLst>
            </a:pP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00" spc="3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00" spc="19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30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2423" y="1029124"/>
            <a:ext cx="914400" cy="885825"/>
            <a:chOff x="1472423" y="1029124"/>
            <a:chExt cx="914400" cy="885825"/>
          </a:xfrm>
        </p:grpSpPr>
        <p:sp>
          <p:nvSpPr>
            <p:cNvPr id="5" name="object 5"/>
            <p:cNvSpPr/>
            <p:nvPr/>
          </p:nvSpPr>
          <p:spPr>
            <a:xfrm>
              <a:off x="1472423" y="1029124"/>
              <a:ext cx="914400" cy="885825"/>
            </a:xfrm>
            <a:custGeom>
              <a:avLst/>
              <a:gdLst/>
              <a:ahLst/>
              <a:cxnLst/>
              <a:rect l="l" t="t" r="r" b="b"/>
              <a:pathLst>
                <a:path w="914400" h="885825">
                  <a:moveTo>
                    <a:pt x="320576" y="688593"/>
                  </a:moveTo>
                  <a:lnTo>
                    <a:pt x="71580" y="687775"/>
                  </a:lnTo>
                  <a:lnTo>
                    <a:pt x="66847" y="687775"/>
                  </a:lnTo>
                  <a:lnTo>
                    <a:pt x="62165" y="687311"/>
                  </a:lnTo>
                  <a:lnTo>
                    <a:pt x="24038" y="669918"/>
                  </a:lnTo>
                  <a:lnTo>
                    <a:pt x="2134" y="634192"/>
                  </a:lnTo>
                  <a:lnTo>
                    <a:pt x="0" y="67546"/>
                  </a:lnTo>
                  <a:lnTo>
                    <a:pt x="462" y="62849"/>
                  </a:lnTo>
                  <a:lnTo>
                    <a:pt x="17787" y="24560"/>
                  </a:lnTo>
                  <a:lnTo>
                    <a:pt x="53453" y="2330"/>
                  </a:lnTo>
                  <a:lnTo>
                    <a:pt x="67450" y="0"/>
                  </a:lnTo>
                  <a:lnTo>
                    <a:pt x="850818" y="0"/>
                  </a:lnTo>
                  <a:lnTo>
                    <a:pt x="890133" y="14851"/>
                  </a:lnTo>
                  <a:lnTo>
                    <a:pt x="896378" y="20451"/>
                  </a:lnTo>
                  <a:lnTo>
                    <a:pt x="68895" y="20451"/>
                  </a:lnTo>
                  <a:lnTo>
                    <a:pt x="65529" y="20789"/>
                  </a:lnTo>
                  <a:lnTo>
                    <a:pt x="31156" y="40689"/>
                  </a:lnTo>
                  <a:lnTo>
                    <a:pt x="20506" y="618661"/>
                  </a:lnTo>
                  <a:lnTo>
                    <a:pt x="20792" y="622020"/>
                  </a:lnTo>
                  <a:lnTo>
                    <a:pt x="40244" y="656457"/>
                  </a:lnTo>
                  <a:lnTo>
                    <a:pt x="444012" y="668063"/>
                  </a:lnTo>
                  <a:lnTo>
                    <a:pt x="446779" y="669719"/>
                  </a:lnTo>
                  <a:lnTo>
                    <a:pt x="448319" y="671757"/>
                  </a:lnTo>
                  <a:lnTo>
                    <a:pt x="449753" y="677078"/>
                  </a:lnTo>
                  <a:lnTo>
                    <a:pt x="449445" y="679614"/>
                  </a:lnTo>
                  <a:lnTo>
                    <a:pt x="429826" y="687775"/>
                  </a:lnTo>
                  <a:lnTo>
                    <a:pt x="71580" y="687775"/>
                  </a:lnTo>
                  <a:lnTo>
                    <a:pt x="429820" y="687775"/>
                  </a:lnTo>
                  <a:lnTo>
                    <a:pt x="424277" y="687992"/>
                  </a:lnTo>
                  <a:lnTo>
                    <a:pt x="320576" y="688593"/>
                  </a:lnTo>
                  <a:close/>
                </a:path>
                <a:path w="914400" h="885825">
                  <a:moveTo>
                    <a:pt x="914400" y="668141"/>
                  </a:moveTo>
                  <a:lnTo>
                    <a:pt x="897818" y="668141"/>
                  </a:lnTo>
                  <a:lnTo>
                    <a:pt x="897818" y="68889"/>
                  </a:lnTo>
                  <a:lnTo>
                    <a:pt x="897486" y="65522"/>
                  </a:lnTo>
                  <a:lnTo>
                    <a:pt x="877654" y="31109"/>
                  </a:lnTo>
                  <a:lnTo>
                    <a:pt x="68895" y="20451"/>
                  </a:lnTo>
                  <a:lnTo>
                    <a:pt x="896378" y="20451"/>
                  </a:lnTo>
                  <a:lnTo>
                    <a:pt x="914400" y="48570"/>
                  </a:lnTo>
                  <a:lnTo>
                    <a:pt x="914400" y="668141"/>
                  </a:lnTo>
                  <a:close/>
                </a:path>
                <a:path w="914400" h="885825">
                  <a:moveTo>
                    <a:pt x="783802" y="885400"/>
                  </a:moveTo>
                  <a:lnTo>
                    <a:pt x="771875" y="885400"/>
                  </a:lnTo>
                  <a:lnTo>
                    <a:pt x="413096" y="522591"/>
                  </a:lnTo>
                  <a:lnTo>
                    <a:pt x="412108" y="520205"/>
                  </a:lnTo>
                  <a:lnTo>
                    <a:pt x="412096" y="429064"/>
                  </a:lnTo>
                  <a:lnTo>
                    <a:pt x="347367" y="363108"/>
                  </a:lnTo>
                  <a:lnTo>
                    <a:pt x="345385" y="361114"/>
                  </a:lnTo>
                  <a:lnTo>
                    <a:pt x="344394" y="358711"/>
                  </a:lnTo>
                  <a:lnTo>
                    <a:pt x="344394" y="353087"/>
                  </a:lnTo>
                  <a:lnTo>
                    <a:pt x="345385" y="350684"/>
                  </a:lnTo>
                  <a:lnTo>
                    <a:pt x="349367" y="346673"/>
                  </a:lnTo>
                  <a:lnTo>
                    <a:pt x="351787" y="345665"/>
                  </a:lnTo>
                  <a:lnTo>
                    <a:pt x="357468" y="345665"/>
                  </a:lnTo>
                  <a:lnTo>
                    <a:pt x="359888" y="346673"/>
                  </a:lnTo>
                  <a:lnTo>
                    <a:pt x="361888" y="348690"/>
                  </a:lnTo>
                  <a:lnTo>
                    <a:pt x="426616" y="414748"/>
                  </a:lnTo>
                  <a:lnTo>
                    <a:pt x="508452" y="414760"/>
                  </a:lnTo>
                  <a:lnTo>
                    <a:pt x="510838" y="415748"/>
                  </a:lnTo>
                  <a:lnTo>
                    <a:pt x="530361" y="435199"/>
                  </a:lnTo>
                  <a:lnTo>
                    <a:pt x="432547" y="435199"/>
                  </a:lnTo>
                  <a:lnTo>
                    <a:pt x="432547" y="513222"/>
                  </a:lnTo>
                  <a:lnTo>
                    <a:pt x="777768" y="862225"/>
                  </a:lnTo>
                  <a:lnTo>
                    <a:pt x="806123" y="862225"/>
                  </a:lnTo>
                  <a:lnTo>
                    <a:pt x="783802" y="885400"/>
                  </a:lnTo>
                  <a:close/>
                </a:path>
                <a:path w="914400" h="885825">
                  <a:moveTo>
                    <a:pt x="806123" y="862225"/>
                  </a:moveTo>
                  <a:lnTo>
                    <a:pt x="777768" y="862225"/>
                  </a:lnTo>
                  <a:lnTo>
                    <a:pt x="852109" y="784612"/>
                  </a:lnTo>
                  <a:lnTo>
                    <a:pt x="733907" y="666786"/>
                  </a:lnTo>
                  <a:lnTo>
                    <a:pt x="501469" y="435199"/>
                  </a:lnTo>
                  <a:lnTo>
                    <a:pt x="530361" y="435199"/>
                  </a:lnTo>
                  <a:lnTo>
                    <a:pt x="764167" y="668141"/>
                  </a:lnTo>
                  <a:lnTo>
                    <a:pt x="914400" y="668141"/>
                  </a:lnTo>
                  <a:lnTo>
                    <a:pt x="914400" y="686881"/>
                  </a:lnTo>
                  <a:lnTo>
                    <a:pt x="913277" y="688003"/>
                  </a:lnTo>
                  <a:lnTo>
                    <a:pt x="910867" y="689002"/>
                  </a:lnTo>
                  <a:lnTo>
                    <a:pt x="784823" y="689002"/>
                  </a:lnTo>
                  <a:lnTo>
                    <a:pt x="873787" y="777556"/>
                  </a:lnTo>
                  <a:lnTo>
                    <a:pt x="875769" y="779551"/>
                  </a:lnTo>
                  <a:lnTo>
                    <a:pt x="876761" y="781954"/>
                  </a:lnTo>
                  <a:lnTo>
                    <a:pt x="876761" y="787578"/>
                  </a:lnTo>
                  <a:lnTo>
                    <a:pt x="875769" y="789981"/>
                  </a:lnTo>
                  <a:lnTo>
                    <a:pt x="873787" y="791975"/>
                  </a:lnTo>
                  <a:lnTo>
                    <a:pt x="806123" y="862225"/>
                  </a:lnTo>
                  <a:close/>
                </a:path>
                <a:path w="914400" h="885825">
                  <a:moveTo>
                    <a:pt x="444012" y="668063"/>
                  </a:moveTo>
                  <a:lnTo>
                    <a:pt x="303110" y="668063"/>
                  </a:lnTo>
                  <a:lnTo>
                    <a:pt x="424423" y="667575"/>
                  </a:lnTo>
                  <a:lnTo>
                    <a:pt x="436842" y="667119"/>
                  </a:lnTo>
                  <a:lnTo>
                    <a:pt x="439526" y="666493"/>
                  </a:lnTo>
                  <a:lnTo>
                    <a:pt x="442050" y="666888"/>
                  </a:lnTo>
                  <a:lnTo>
                    <a:pt x="444012" y="668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5967" y="1301735"/>
              <a:ext cx="143160" cy="1431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17421" y="1128622"/>
              <a:ext cx="20955" cy="490220"/>
            </a:xfrm>
            <a:custGeom>
              <a:avLst/>
              <a:gdLst/>
              <a:ahLst/>
              <a:cxnLst/>
              <a:rect l="l" t="t" r="r" b="b"/>
              <a:pathLst>
                <a:path w="20955" h="490219">
                  <a:moveTo>
                    <a:pt x="20447" y="359371"/>
                  </a:moveTo>
                  <a:lnTo>
                    <a:pt x="19443" y="356958"/>
                  </a:lnTo>
                  <a:lnTo>
                    <a:pt x="15455" y="352971"/>
                  </a:lnTo>
                  <a:lnTo>
                    <a:pt x="13042" y="351967"/>
                  </a:lnTo>
                  <a:lnTo>
                    <a:pt x="7404" y="351967"/>
                  </a:lnTo>
                  <a:lnTo>
                    <a:pt x="4991" y="352971"/>
                  </a:lnTo>
                  <a:lnTo>
                    <a:pt x="990" y="356958"/>
                  </a:lnTo>
                  <a:lnTo>
                    <a:pt x="0" y="359371"/>
                  </a:lnTo>
                  <a:lnTo>
                    <a:pt x="0" y="362191"/>
                  </a:lnTo>
                  <a:lnTo>
                    <a:pt x="0" y="482714"/>
                  </a:lnTo>
                  <a:lnTo>
                    <a:pt x="990" y="485127"/>
                  </a:lnTo>
                  <a:lnTo>
                    <a:pt x="4991" y="489115"/>
                  </a:lnTo>
                  <a:lnTo>
                    <a:pt x="7404" y="490118"/>
                  </a:lnTo>
                  <a:lnTo>
                    <a:pt x="13042" y="490118"/>
                  </a:lnTo>
                  <a:lnTo>
                    <a:pt x="15455" y="489115"/>
                  </a:lnTo>
                  <a:lnTo>
                    <a:pt x="19443" y="485127"/>
                  </a:lnTo>
                  <a:lnTo>
                    <a:pt x="20447" y="482714"/>
                  </a:lnTo>
                  <a:lnTo>
                    <a:pt x="20447" y="359371"/>
                  </a:lnTo>
                  <a:close/>
                </a:path>
                <a:path w="20955" h="490219">
                  <a:moveTo>
                    <a:pt x="20447" y="7404"/>
                  </a:moveTo>
                  <a:lnTo>
                    <a:pt x="19443" y="4991"/>
                  </a:lnTo>
                  <a:lnTo>
                    <a:pt x="15455" y="990"/>
                  </a:lnTo>
                  <a:lnTo>
                    <a:pt x="13042" y="0"/>
                  </a:lnTo>
                  <a:lnTo>
                    <a:pt x="7404" y="0"/>
                  </a:lnTo>
                  <a:lnTo>
                    <a:pt x="4991" y="990"/>
                  </a:lnTo>
                  <a:lnTo>
                    <a:pt x="990" y="4991"/>
                  </a:lnTo>
                  <a:lnTo>
                    <a:pt x="0" y="7404"/>
                  </a:lnTo>
                  <a:lnTo>
                    <a:pt x="0" y="130238"/>
                  </a:lnTo>
                  <a:lnTo>
                    <a:pt x="990" y="132638"/>
                  </a:lnTo>
                  <a:lnTo>
                    <a:pt x="4991" y="136639"/>
                  </a:lnTo>
                  <a:lnTo>
                    <a:pt x="7404" y="137629"/>
                  </a:lnTo>
                  <a:lnTo>
                    <a:pt x="13042" y="137629"/>
                  </a:lnTo>
                  <a:lnTo>
                    <a:pt x="15455" y="136639"/>
                  </a:lnTo>
                  <a:lnTo>
                    <a:pt x="19443" y="132638"/>
                  </a:lnTo>
                  <a:lnTo>
                    <a:pt x="20447" y="130238"/>
                  </a:lnTo>
                  <a:lnTo>
                    <a:pt x="20447" y="127406"/>
                  </a:lnTo>
                  <a:lnTo>
                    <a:pt x="20447" y="74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2889" y="9026631"/>
            <a:ext cx="228600" cy="2286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28" y="9026631"/>
            <a:ext cx="228599" cy="228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2423" y="9026631"/>
            <a:ext cx="228600" cy="2286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6024342" y="28"/>
            <a:ext cx="1220639" cy="1916430"/>
            <a:chOff x="16024342" y="28"/>
            <a:chExt cx="1220639" cy="1916430"/>
          </a:xfrm>
        </p:grpSpPr>
        <p:sp>
          <p:nvSpPr>
            <p:cNvPr id="15" name="object 15"/>
            <p:cNvSpPr/>
            <p:nvPr/>
          </p:nvSpPr>
          <p:spPr>
            <a:xfrm>
              <a:off x="16024342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99620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608404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35295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44981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29E1404-2935-24DF-FF6C-DD414BC23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092" y="2545367"/>
            <a:ext cx="4464738" cy="3169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7E059-D065-F19A-8B0C-C6DD5BA39DF3}"/>
              </a:ext>
            </a:extLst>
          </p:cNvPr>
          <p:cNvSpPr txBox="1"/>
          <p:nvPr/>
        </p:nvSpPr>
        <p:spPr>
          <a:xfrm>
            <a:off x="1472423" y="5938740"/>
            <a:ext cx="41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Course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Revo’u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 to Data Analytics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4672CA-2115-A720-D606-94271545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994" y="4819314"/>
            <a:ext cx="3143646" cy="44359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A69469-C974-7A9D-E301-650F08C16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640" y="4789342"/>
            <a:ext cx="3143646" cy="44658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A0991A-A2C2-7FCC-A64B-9295A7B09673}"/>
              </a:ext>
            </a:extLst>
          </p:cNvPr>
          <p:cNvSpPr txBox="1"/>
          <p:nvPr/>
        </p:nvSpPr>
        <p:spPr>
          <a:xfrm>
            <a:off x="6252994" y="9486614"/>
            <a:ext cx="6316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Workshop JavaScript Programming Language Fundamental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7B2CDB-18BD-626B-6879-28C909FE2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5427" y="2545367"/>
            <a:ext cx="4120596" cy="29104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018E0E-BC72-7A16-B1FF-53DCB17BE266}"/>
              </a:ext>
            </a:extLst>
          </p:cNvPr>
          <p:cNvSpPr txBox="1"/>
          <p:nvPr/>
        </p:nvSpPr>
        <p:spPr>
          <a:xfrm>
            <a:off x="13006450" y="5679916"/>
            <a:ext cx="412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Caraka 1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Paskibra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–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Barat Open </a:t>
            </a:r>
          </a:p>
        </p:txBody>
      </p:sp>
    </p:spTree>
    <p:extLst>
      <p:ext uri="{BB962C8B-B14F-4D97-AF65-F5344CB8AC3E}">
        <p14:creationId xmlns:p14="http://schemas.microsoft.com/office/powerpoint/2010/main" val="373140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15710" y="1117979"/>
            <a:ext cx="2017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4310" algn="l"/>
              </a:tabLst>
            </a:pP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00" spc="3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3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3000" spc="19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30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2423" y="1029124"/>
            <a:ext cx="914400" cy="885825"/>
            <a:chOff x="1472423" y="1029124"/>
            <a:chExt cx="914400" cy="885825"/>
          </a:xfrm>
        </p:grpSpPr>
        <p:sp>
          <p:nvSpPr>
            <p:cNvPr id="5" name="object 5"/>
            <p:cNvSpPr/>
            <p:nvPr/>
          </p:nvSpPr>
          <p:spPr>
            <a:xfrm>
              <a:off x="1472423" y="1029124"/>
              <a:ext cx="914400" cy="885825"/>
            </a:xfrm>
            <a:custGeom>
              <a:avLst/>
              <a:gdLst/>
              <a:ahLst/>
              <a:cxnLst/>
              <a:rect l="l" t="t" r="r" b="b"/>
              <a:pathLst>
                <a:path w="914400" h="885825">
                  <a:moveTo>
                    <a:pt x="320576" y="688593"/>
                  </a:moveTo>
                  <a:lnTo>
                    <a:pt x="71580" y="687775"/>
                  </a:lnTo>
                  <a:lnTo>
                    <a:pt x="66847" y="687775"/>
                  </a:lnTo>
                  <a:lnTo>
                    <a:pt x="62165" y="687311"/>
                  </a:lnTo>
                  <a:lnTo>
                    <a:pt x="24038" y="669918"/>
                  </a:lnTo>
                  <a:lnTo>
                    <a:pt x="2134" y="634192"/>
                  </a:lnTo>
                  <a:lnTo>
                    <a:pt x="0" y="67546"/>
                  </a:lnTo>
                  <a:lnTo>
                    <a:pt x="462" y="62849"/>
                  </a:lnTo>
                  <a:lnTo>
                    <a:pt x="17787" y="24560"/>
                  </a:lnTo>
                  <a:lnTo>
                    <a:pt x="53453" y="2330"/>
                  </a:lnTo>
                  <a:lnTo>
                    <a:pt x="67450" y="0"/>
                  </a:lnTo>
                  <a:lnTo>
                    <a:pt x="850818" y="0"/>
                  </a:lnTo>
                  <a:lnTo>
                    <a:pt x="890133" y="14851"/>
                  </a:lnTo>
                  <a:lnTo>
                    <a:pt x="896378" y="20451"/>
                  </a:lnTo>
                  <a:lnTo>
                    <a:pt x="68895" y="20451"/>
                  </a:lnTo>
                  <a:lnTo>
                    <a:pt x="65529" y="20789"/>
                  </a:lnTo>
                  <a:lnTo>
                    <a:pt x="31156" y="40689"/>
                  </a:lnTo>
                  <a:lnTo>
                    <a:pt x="20506" y="618661"/>
                  </a:lnTo>
                  <a:lnTo>
                    <a:pt x="20792" y="622020"/>
                  </a:lnTo>
                  <a:lnTo>
                    <a:pt x="40244" y="656457"/>
                  </a:lnTo>
                  <a:lnTo>
                    <a:pt x="444012" y="668063"/>
                  </a:lnTo>
                  <a:lnTo>
                    <a:pt x="446779" y="669719"/>
                  </a:lnTo>
                  <a:lnTo>
                    <a:pt x="448319" y="671757"/>
                  </a:lnTo>
                  <a:lnTo>
                    <a:pt x="449753" y="677078"/>
                  </a:lnTo>
                  <a:lnTo>
                    <a:pt x="449445" y="679614"/>
                  </a:lnTo>
                  <a:lnTo>
                    <a:pt x="429826" y="687775"/>
                  </a:lnTo>
                  <a:lnTo>
                    <a:pt x="71580" y="687775"/>
                  </a:lnTo>
                  <a:lnTo>
                    <a:pt x="429820" y="687775"/>
                  </a:lnTo>
                  <a:lnTo>
                    <a:pt x="424277" y="687992"/>
                  </a:lnTo>
                  <a:lnTo>
                    <a:pt x="320576" y="688593"/>
                  </a:lnTo>
                  <a:close/>
                </a:path>
                <a:path w="914400" h="885825">
                  <a:moveTo>
                    <a:pt x="914400" y="668141"/>
                  </a:moveTo>
                  <a:lnTo>
                    <a:pt x="897818" y="668141"/>
                  </a:lnTo>
                  <a:lnTo>
                    <a:pt x="897818" y="68889"/>
                  </a:lnTo>
                  <a:lnTo>
                    <a:pt x="897486" y="65522"/>
                  </a:lnTo>
                  <a:lnTo>
                    <a:pt x="877654" y="31109"/>
                  </a:lnTo>
                  <a:lnTo>
                    <a:pt x="68895" y="20451"/>
                  </a:lnTo>
                  <a:lnTo>
                    <a:pt x="896378" y="20451"/>
                  </a:lnTo>
                  <a:lnTo>
                    <a:pt x="914400" y="48570"/>
                  </a:lnTo>
                  <a:lnTo>
                    <a:pt x="914400" y="668141"/>
                  </a:lnTo>
                  <a:close/>
                </a:path>
                <a:path w="914400" h="885825">
                  <a:moveTo>
                    <a:pt x="783802" y="885400"/>
                  </a:moveTo>
                  <a:lnTo>
                    <a:pt x="771875" y="885400"/>
                  </a:lnTo>
                  <a:lnTo>
                    <a:pt x="413096" y="522591"/>
                  </a:lnTo>
                  <a:lnTo>
                    <a:pt x="412108" y="520205"/>
                  </a:lnTo>
                  <a:lnTo>
                    <a:pt x="412096" y="429064"/>
                  </a:lnTo>
                  <a:lnTo>
                    <a:pt x="347367" y="363108"/>
                  </a:lnTo>
                  <a:lnTo>
                    <a:pt x="345385" y="361114"/>
                  </a:lnTo>
                  <a:lnTo>
                    <a:pt x="344394" y="358711"/>
                  </a:lnTo>
                  <a:lnTo>
                    <a:pt x="344394" y="353087"/>
                  </a:lnTo>
                  <a:lnTo>
                    <a:pt x="345385" y="350684"/>
                  </a:lnTo>
                  <a:lnTo>
                    <a:pt x="349367" y="346673"/>
                  </a:lnTo>
                  <a:lnTo>
                    <a:pt x="351787" y="345665"/>
                  </a:lnTo>
                  <a:lnTo>
                    <a:pt x="357468" y="345665"/>
                  </a:lnTo>
                  <a:lnTo>
                    <a:pt x="359888" y="346673"/>
                  </a:lnTo>
                  <a:lnTo>
                    <a:pt x="361888" y="348690"/>
                  </a:lnTo>
                  <a:lnTo>
                    <a:pt x="426616" y="414748"/>
                  </a:lnTo>
                  <a:lnTo>
                    <a:pt x="508452" y="414760"/>
                  </a:lnTo>
                  <a:lnTo>
                    <a:pt x="510838" y="415748"/>
                  </a:lnTo>
                  <a:lnTo>
                    <a:pt x="530361" y="435199"/>
                  </a:lnTo>
                  <a:lnTo>
                    <a:pt x="432547" y="435199"/>
                  </a:lnTo>
                  <a:lnTo>
                    <a:pt x="432547" y="513222"/>
                  </a:lnTo>
                  <a:lnTo>
                    <a:pt x="777768" y="862225"/>
                  </a:lnTo>
                  <a:lnTo>
                    <a:pt x="806123" y="862225"/>
                  </a:lnTo>
                  <a:lnTo>
                    <a:pt x="783802" y="885400"/>
                  </a:lnTo>
                  <a:close/>
                </a:path>
                <a:path w="914400" h="885825">
                  <a:moveTo>
                    <a:pt x="806123" y="862225"/>
                  </a:moveTo>
                  <a:lnTo>
                    <a:pt x="777768" y="862225"/>
                  </a:lnTo>
                  <a:lnTo>
                    <a:pt x="852109" y="784612"/>
                  </a:lnTo>
                  <a:lnTo>
                    <a:pt x="733907" y="666786"/>
                  </a:lnTo>
                  <a:lnTo>
                    <a:pt x="501469" y="435199"/>
                  </a:lnTo>
                  <a:lnTo>
                    <a:pt x="530361" y="435199"/>
                  </a:lnTo>
                  <a:lnTo>
                    <a:pt x="764167" y="668141"/>
                  </a:lnTo>
                  <a:lnTo>
                    <a:pt x="914400" y="668141"/>
                  </a:lnTo>
                  <a:lnTo>
                    <a:pt x="914400" y="686881"/>
                  </a:lnTo>
                  <a:lnTo>
                    <a:pt x="913277" y="688003"/>
                  </a:lnTo>
                  <a:lnTo>
                    <a:pt x="910867" y="689002"/>
                  </a:lnTo>
                  <a:lnTo>
                    <a:pt x="784823" y="689002"/>
                  </a:lnTo>
                  <a:lnTo>
                    <a:pt x="873787" y="777556"/>
                  </a:lnTo>
                  <a:lnTo>
                    <a:pt x="875769" y="779551"/>
                  </a:lnTo>
                  <a:lnTo>
                    <a:pt x="876761" y="781954"/>
                  </a:lnTo>
                  <a:lnTo>
                    <a:pt x="876761" y="787578"/>
                  </a:lnTo>
                  <a:lnTo>
                    <a:pt x="875769" y="789981"/>
                  </a:lnTo>
                  <a:lnTo>
                    <a:pt x="873787" y="791975"/>
                  </a:lnTo>
                  <a:lnTo>
                    <a:pt x="806123" y="862225"/>
                  </a:lnTo>
                  <a:close/>
                </a:path>
                <a:path w="914400" h="885825">
                  <a:moveTo>
                    <a:pt x="444012" y="668063"/>
                  </a:moveTo>
                  <a:lnTo>
                    <a:pt x="303110" y="668063"/>
                  </a:lnTo>
                  <a:lnTo>
                    <a:pt x="424423" y="667575"/>
                  </a:lnTo>
                  <a:lnTo>
                    <a:pt x="436842" y="667119"/>
                  </a:lnTo>
                  <a:lnTo>
                    <a:pt x="439526" y="666493"/>
                  </a:lnTo>
                  <a:lnTo>
                    <a:pt x="442050" y="666888"/>
                  </a:lnTo>
                  <a:lnTo>
                    <a:pt x="444012" y="668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5967" y="1301735"/>
              <a:ext cx="143160" cy="1431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17421" y="1128622"/>
              <a:ext cx="20955" cy="490220"/>
            </a:xfrm>
            <a:custGeom>
              <a:avLst/>
              <a:gdLst/>
              <a:ahLst/>
              <a:cxnLst/>
              <a:rect l="l" t="t" r="r" b="b"/>
              <a:pathLst>
                <a:path w="20955" h="490219">
                  <a:moveTo>
                    <a:pt x="20447" y="359371"/>
                  </a:moveTo>
                  <a:lnTo>
                    <a:pt x="19443" y="356958"/>
                  </a:lnTo>
                  <a:lnTo>
                    <a:pt x="15455" y="352971"/>
                  </a:lnTo>
                  <a:lnTo>
                    <a:pt x="13042" y="351967"/>
                  </a:lnTo>
                  <a:lnTo>
                    <a:pt x="7404" y="351967"/>
                  </a:lnTo>
                  <a:lnTo>
                    <a:pt x="4991" y="352971"/>
                  </a:lnTo>
                  <a:lnTo>
                    <a:pt x="990" y="356958"/>
                  </a:lnTo>
                  <a:lnTo>
                    <a:pt x="0" y="359371"/>
                  </a:lnTo>
                  <a:lnTo>
                    <a:pt x="0" y="362191"/>
                  </a:lnTo>
                  <a:lnTo>
                    <a:pt x="0" y="482714"/>
                  </a:lnTo>
                  <a:lnTo>
                    <a:pt x="990" y="485127"/>
                  </a:lnTo>
                  <a:lnTo>
                    <a:pt x="4991" y="489115"/>
                  </a:lnTo>
                  <a:lnTo>
                    <a:pt x="7404" y="490118"/>
                  </a:lnTo>
                  <a:lnTo>
                    <a:pt x="13042" y="490118"/>
                  </a:lnTo>
                  <a:lnTo>
                    <a:pt x="15455" y="489115"/>
                  </a:lnTo>
                  <a:lnTo>
                    <a:pt x="19443" y="485127"/>
                  </a:lnTo>
                  <a:lnTo>
                    <a:pt x="20447" y="482714"/>
                  </a:lnTo>
                  <a:lnTo>
                    <a:pt x="20447" y="359371"/>
                  </a:lnTo>
                  <a:close/>
                </a:path>
                <a:path w="20955" h="490219">
                  <a:moveTo>
                    <a:pt x="20447" y="7404"/>
                  </a:moveTo>
                  <a:lnTo>
                    <a:pt x="19443" y="4991"/>
                  </a:lnTo>
                  <a:lnTo>
                    <a:pt x="15455" y="990"/>
                  </a:lnTo>
                  <a:lnTo>
                    <a:pt x="13042" y="0"/>
                  </a:lnTo>
                  <a:lnTo>
                    <a:pt x="7404" y="0"/>
                  </a:lnTo>
                  <a:lnTo>
                    <a:pt x="4991" y="990"/>
                  </a:lnTo>
                  <a:lnTo>
                    <a:pt x="990" y="4991"/>
                  </a:lnTo>
                  <a:lnTo>
                    <a:pt x="0" y="7404"/>
                  </a:lnTo>
                  <a:lnTo>
                    <a:pt x="0" y="130238"/>
                  </a:lnTo>
                  <a:lnTo>
                    <a:pt x="990" y="132638"/>
                  </a:lnTo>
                  <a:lnTo>
                    <a:pt x="4991" y="136639"/>
                  </a:lnTo>
                  <a:lnTo>
                    <a:pt x="7404" y="137629"/>
                  </a:lnTo>
                  <a:lnTo>
                    <a:pt x="13042" y="137629"/>
                  </a:lnTo>
                  <a:lnTo>
                    <a:pt x="15455" y="136639"/>
                  </a:lnTo>
                  <a:lnTo>
                    <a:pt x="19443" y="132638"/>
                  </a:lnTo>
                  <a:lnTo>
                    <a:pt x="20447" y="130238"/>
                  </a:lnTo>
                  <a:lnTo>
                    <a:pt x="20447" y="127406"/>
                  </a:lnTo>
                  <a:lnTo>
                    <a:pt x="20447" y="74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2889" y="9026631"/>
            <a:ext cx="228600" cy="2286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28" y="9026631"/>
            <a:ext cx="228599" cy="228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2423" y="9026631"/>
            <a:ext cx="228600" cy="2286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6024342" y="28"/>
            <a:ext cx="1220639" cy="1916430"/>
            <a:chOff x="16024342" y="28"/>
            <a:chExt cx="1220639" cy="1916430"/>
          </a:xfrm>
        </p:grpSpPr>
        <p:sp>
          <p:nvSpPr>
            <p:cNvPr id="15" name="object 15"/>
            <p:cNvSpPr/>
            <p:nvPr/>
          </p:nvSpPr>
          <p:spPr>
            <a:xfrm>
              <a:off x="16024342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99620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608404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35295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44981" y="28"/>
              <a:ext cx="0" cy="1916430"/>
            </a:xfrm>
            <a:custGeom>
              <a:avLst/>
              <a:gdLst/>
              <a:ahLst/>
              <a:cxnLst/>
              <a:rect l="l" t="t" r="r" b="b"/>
              <a:pathLst>
                <a:path h="1916430">
                  <a:moveTo>
                    <a:pt x="0" y="0"/>
                  </a:moveTo>
                  <a:lnTo>
                    <a:pt x="0" y="191636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FA0991A-A2C2-7FCC-A64B-9295A7B09673}"/>
              </a:ext>
            </a:extLst>
          </p:cNvPr>
          <p:cNvSpPr txBox="1"/>
          <p:nvPr/>
        </p:nvSpPr>
        <p:spPr>
          <a:xfrm>
            <a:off x="5985751" y="9237523"/>
            <a:ext cx="6316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Kampus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Merdeka: Orbit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Kampus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Artificial Intelligence 4 Jobs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B2E814-B725-3D63-7F13-5E0AFF7CC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4789932"/>
            <a:ext cx="5995804" cy="42397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D88B07-DFC2-DE51-3652-FBC4E69DCF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04" y="544261"/>
            <a:ext cx="5992388" cy="42397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2DC315-A2D8-247B-EAD4-E968EC63BA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789932"/>
            <a:ext cx="5995804" cy="42397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7D09201-06B5-E214-B67D-C573F854E7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9932"/>
            <a:ext cx="5995804" cy="423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1279" y="5372100"/>
            <a:ext cx="672528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535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r>
              <a:rPr sz="8000" b="1" spc="-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0" b="1" spc="465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endParaRPr sz="8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6309" y="6972300"/>
            <a:ext cx="1709060" cy="2030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b="1" spc="130" dirty="0">
                <a:solidFill>
                  <a:srgbClr val="FFFFFF"/>
                </a:solidFill>
                <a:latin typeface="Arial"/>
                <a:cs typeface="Arial"/>
              </a:rPr>
              <a:t>Phone </a:t>
            </a:r>
            <a:r>
              <a:rPr sz="2500" b="1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45" dirty="0">
                <a:solidFill>
                  <a:srgbClr val="FFFFFF"/>
                </a:solidFill>
                <a:latin typeface="Arial"/>
                <a:cs typeface="Arial"/>
              </a:rPr>
              <a:t>Email</a:t>
            </a:r>
            <a:endParaRPr lang="en-US" sz="2500" b="1" spc="14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lang="en-US" sz="2500" b="1" spc="145" dirty="0">
                <a:solidFill>
                  <a:srgbClr val="FFFFFF"/>
                </a:solidFill>
                <a:latin typeface="Arial"/>
                <a:cs typeface="Arial"/>
              </a:rPr>
              <a:t>Address</a:t>
            </a:r>
          </a:p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lang="en-US" sz="2500" b="1" spc="145" dirty="0">
                <a:solidFill>
                  <a:srgbClr val="FFFFFF"/>
                </a:solidFill>
                <a:latin typeface="Arial"/>
                <a:cs typeface="Arial"/>
              </a:rPr>
              <a:t>LinkedIn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9711" y="6972300"/>
            <a:ext cx="12121980" cy="2625719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US"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+62895324865054</a:t>
            </a: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US" sz="2500" spc="-80" dirty="0">
                <a:solidFill>
                  <a:srgbClr val="FFFFFF"/>
                </a:solidFill>
                <a:latin typeface="Lucida Sans Unicode"/>
                <a:cs typeface="Lucida Sans Unicode"/>
                <a:hlinkClick r:id="rId2"/>
              </a:rPr>
              <a:t>saputradditya@gmail.com</a:t>
            </a:r>
            <a:endParaRPr lang="en-US" sz="2500" spc="-8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US"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Kota Bekasi, </a:t>
            </a:r>
            <a:r>
              <a:rPr lang="en-US" sz="2500" spc="-8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Jawa</a:t>
            </a:r>
            <a:r>
              <a:rPr lang="en-US"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Barat</a:t>
            </a: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US" sz="2500" dirty="0">
                <a:solidFill>
                  <a:schemeClr val="bg1"/>
                </a:solidFill>
                <a:latin typeface="Lucida Sans Unicode"/>
                <a:cs typeface="Lucida Sans Unicode"/>
                <a:hlinkClick r:id="rId3"/>
              </a:rPr>
              <a:t>http://www.linkedin.com/in/aditya-saputra-603951274</a:t>
            </a:r>
            <a:endParaRPr lang="en-US" sz="25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endParaRPr sz="25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8127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9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6557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9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5340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9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2232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9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191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9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46245-485F-C0AD-8E94-168F8F70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75" y="2209390"/>
            <a:ext cx="12536650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85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</TotalTime>
  <Words>179</Words>
  <Application>Microsoft Office PowerPoint</Application>
  <PresentationFormat>Custom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Lucida Sans Unicode</vt:lpstr>
      <vt:lpstr>Times New Roman</vt:lpstr>
      <vt:lpstr>Trebuchet MS</vt:lpstr>
      <vt:lpstr>Office Theme</vt:lpstr>
      <vt:lpstr>P O R T F O L I O</vt:lpstr>
      <vt:lpstr>P A G E 0 1</vt:lpstr>
      <vt:lpstr>P A G E 0 2</vt:lpstr>
      <vt:lpstr>MY PROJECT</vt:lpstr>
      <vt:lpstr>MY EXPERIENCE TRAINING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Minimalist Graphic Designer Online Portfolio</dc:title>
  <dc:creator>Servicedesk</dc:creator>
  <cp:keywords>DAGC7Muj4rk,BAFifN3PWLw</cp:keywords>
  <cp:lastModifiedBy>ADITYA SAPUTRA</cp:lastModifiedBy>
  <cp:revision>8</cp:revision>
  <dcterms:created xsi:type="dcterms:W3CDTF">2024-04-20T04:51:24Z</dcterms:created>
  <dcterms:modified xsi:type="dcterms:W3CDTF">2024-12-21T15:28:14Z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2024-04-20T00:00:00Z</vt:filetime>
  </property>
  <property fmtid="{D5CDD505-2E9C-101B-9397-08002B2CF9AE}" pid="3" name="Creator">
    <vt:lpwstr>Canva</vt:lpwstr>
  </property>
  <property fmtid="{D5CDD505-2E9C-101B-9397-08002B2CF9AE}" pid="4" name="LastSaved">
    <vt:filetime>2024-04-20T00:00:00Z</vt:filetime>
  </property>
</Properties>
</file>